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89" r:id="rId3"/>
    <p:sldId id="292" r:id="rId4"/>
    <p:sldId id="290" r:id="rId5"/>
    <p:sldId id="294" r:id="rId6"/>
    <p:sldId id="291" r:id="rId7"/>
    <p:sldId id="293" r:id="rId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08" autoAdjust="0"/>
    <p:restoredTop sz="90897" autoAdjust="0"/>
  </p:normalViewPr>
  <p:slideViewPr>
    <p:cSldViewPr snapToGrid="0">
      <p:cViewPr varScale="1">
        <p:scale>
          <a:sx n="61" d="100"/>
          <a:sy n="61" d="100"/>
        </p:scale>
        <p:origin x="648" y="52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FB64C6-569E-4F70-BCB8-75324E9D6D2E}" type="datetimeFigureOut">
              <a:rPr lang="en-GB"/>
              <a:pPr>
                <a:defRPr/>
              </a:pPr>
              <a:t>28/01/2023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B10276E-8453-45F0-86BE-38A31A1DEB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503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C0F2615-8737-4BF9-9AC9-8E8D7A2802F3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905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/>
              <a:t>Пълна информация може да се намери на сайта на Майкрософт:</a:t>
            </a:r>
            <a:br>
              <a:rPr lang="bg-BG" dirty="0"/>
            </a:br>
            <a:r>
              <a:rPr lang="en-US" dirty="0"/>
              <a:t>https://goo.by/zJWTi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109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/>
              <a:t>Пълна информация може да се намери на сайта на Майкрософт:</a:t>
            </a:r>
            <a:br>
              <a:rPr lang="bg-BG" dirty="0"/>
            </a:br>
            <a:r>
              <a:rPr lang="en-US" dirty="0"/>
              <a:t>https://goo.by/zJWTi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806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/>
              <a:t>Пълна информация може да се намери на сайта на Майкрософт:</a:t>
            </a:r>
            <a:br>
              <a:rPr lang="bg-BG" dirty="0"/>
            </a:br>
            <a:r>
              <a:rPr lang="en-US" dirty="0"/>
              <a:t>https://goo.by/zJWTi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142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/>
              <a:t>Пълна информация може да се намери на сайта на Майкрософт:</a:t>
            </a:r>
            <a:br>
              <a:rPr lang="bg-BG" dirty="0"/>
            </a:br>
            <a:r>
              <a:rPr lang="en-US" dirty="0"/>
              <a:t>https://goo.by/zJWTi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218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/>
              <a:t>Пълна информация може да се намери на сайта на Майкрософт:</a:t>
            </a:r>
            <a:br>
              <a:rPr lang="bg-BG" dirty="0"/>
            </a:br>
            <a:r>
              <a:rPr lang="en-US" dirty="0"/>
              <a:t>https://goo.by/zJWTi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8761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/>
              <a:t>Пълна информация може да се намери на сайта на Майкрософт:</a:t>
            </a:r>
            <a:br>
              <a:rPr lang="bg-BG" dirty="0"/>
            </a:br>
            <a:r>
              <a:rPr lang="en-US" dirty="0"/>
              <a:t>https://goo.by/zJWTi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681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473" y="1567928"/>
            <a:ext cx="8363516" cy="2985785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473" y="4684222"/>
            <a:ext cx="8363516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4DD7BA2-3281-4CAE-B481-A466A1C542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8362950" cy="577850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dirty="0"/>
              <a:t>Европейска Рамка на дигиталните компетентности с петте области на</a:t>
            </a:r>
            <a:br>
              <a:rPr lang="en-GB" dirty="0"/>
            </a:br>
            <a:r>
              <a:rPr lang="ru-RU" dirty="0"/>
              <a:t>дигитална</a:t>
            </a:r>
            <a:r>
              <a:rPr lang="en-GB" dirty="0"/>
              <a:t> </a:t>
            </a:r>
            <a:r>
              <a:rPr lang="ru-RU" dirty="0"/>
              <a:t>компетентност</a:t>
            </a:r>
            <a:r>
              <a:rPr lang="en-GB" dirty="0"/>
              <a:t> </a:t>
            </a:r>
            <a:r>
              <a:rPr lang="ru-RU" dirty="0"/>
              <a:t>и 21 дигитални умения/ компетентности (DigComp 2.1)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3" y="318320"/>
            <a:ext cx="428625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15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49104-7D14-4124-BDE8-A583F4213B2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656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A1AF14A-5F0C-439E-9D32-0E48D454566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9713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90488" indent="-90488">
              <a:buFont typeface="Arial" panose="020B0604020202020204" pitchFamily="34" charset="0"/>
              <a:buChar char="•"/>
              <a:defRPr/>
            </a:lvl1pPr>
            <a:lvl2pPr marL="382588" indent="-182563">
              <a:buFont typeface="Arial" panose="020B0604020202020204" pitchFamily="34" charset="0"/>
              <a:buChar char="•"/>
              <a:defRPr/>
            </a:lvl2pPr>
            <a:lvl3pPr marL="566738" indent="-182563">
              <a:buFont typeface="Arial" panose="020B0604020202020204" pitchFamily="34" charset="0"/>
              <a:buChar char="•"/>
              <a:defRPr/>
            </a:lvl3pPr>
            <a:lvl4pPr marL="749300" indent="-182563">
              <a:buFont typeface="Arial" panose="020B0604020202020204" pitchFamily="34" charset="0"/>
              <a:buChar char="•"/>
              <a:defRPr/>
            </a:lvl4pPr>
            <a:lvl5pPr marL="931863" indent="-18256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C5159-182D-4C2F-A853-14B47A34D61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992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DEAD4DF-16C8-4075-93F9-48355EDBC0E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71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21226"/>
            <a:ext cx="6035039" cy="468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621226"/>
            <a:ext cx="5974080" cy="46800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28CD17-4247-4B67-A44A-56048501A76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5894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38232"/>
            <a:ext cx="6035040" cy="736282"/>
          </a:xfrm>
          <a:solidFill>
            <a:srgbClr val="E0CBA4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391520"/>
            <a:ext cx="603504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638232"/>
            <a:ext cx="5974080" cy="736282"/>
          </a:xfrm>
          <a:solidFill>
            <a:srgbClr val="E0CBA4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391520"/>
            <a:ext cx="597408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CF1FF-1288-4E66-A247-32226B2B222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633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BDDC5-8D53-47EA-B3FF-51BC47B977D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50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9C4AEA8-F69B-4C08-A93F-864E2A8801A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940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295" y="594359"/>
            <a:ext cx="7577296" cy="57108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7B62623-3FD5-4528-A7DA-B798290557C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79197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C715950-CA5E-423F-A78E-33EEF9ABD64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01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90887D0-5495-4808-AAFF-825DF0837BE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5" r:id="rId2"/>
    <p:sldLayoutId id="2147483720" r:id="rId3"/>
    <p:sldLayoutId id="2147483721" r:id="rId4"/>
    <p:sldLayoutId id="2147483716" r:id="rId5"/>
    <p:sldLayoutId id="2147483717" r:id="rId6"/>
    <p:sldLayoutId id="2147483722" r:id="rId7"/>
    <p:sldLayoutId id="2147483723" r:id="rId8"/>
    <p:sldLayoutId id="2147483724" r:id="rId9"/>
    <p:sldLayoutId id="2147483718" r:id="rId10"/>
    <p:sldLayoutId id="2147483725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050" y="1848014"/>
            <a:ext cx="8362950" cy="364544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5.2 Идентифициране на нуждите и технологични решения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</a:t>
            </a:r>
            <a:br>
              <a:rPr lang="en-GB"/>
            </a:br>
            <a:r>
              <a:rPr lang="ru-RU"/>
              <a:t>и 21 дигитални умения/ компетентности (DigComp 2.1)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2F2154-529F-EC9A-25BC-31EF4B7945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050" y="5529590"/>
            <a:ext cx="6454775" cy="703318"/>
          </a:xfrm>
        </p:spPr>
        <p:txBody>
          <a:bodyPr rtlCol="0"/>
          <a:lstStyle/>
          <a:p>
            <a:pPr eaLnBrk="1" fontAlgn="auto" hangingPunct="1">
              <a:defRPr/>
            </a:pPr>
            <a:r>
              <a:rPr lang="bg-BG" dirty="0"/>
              <a:t>Интерактивна демонстрация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5BC11-488C-AC9C-F2B3-11FE41DF6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279EE-DAD2-BDBD-F8D9-1CC3D7805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 </a:t>
            </a:r>
            <a:r>
              <a:rPr lang="ru-RU" dirty="0"/>
              <a:t>Разгледайте внимателно клавиатурата на компютъра ви. За какво служат различните клавиши? Има ли клавиши, чиято функция не познавате? Потърсете в интернет.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7BE2AF-89EF-5F44-9712-2A674B85BB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EAD7EE-D14D-38CA-498F-12043B821FF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84"/>
          <a:stretch/>
        </p:blipFill>
        <p:spPr>
          <a:xfrm>
            <a:off x="963543" y="2896209"/>
            <a:ext cx="10264913" cy="314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636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5BC11-488C-AC9C-F2B3-11FE41DF6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279EE-DAD2-BDBD-F8D9-1CC3D7805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 Клавиши за въвеждане (буквено-цифрени) - 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7BE2AF-89EF-5F44-9712-2A674B85BB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EAD7EE-D14D-38CA-498F-12043B821FF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84"/>
          <a:stretch/>
        </p:blipFill>
        <p:spPr>
          <a:xfrm>
            <a:off x="963543" y="2896209"/>
            <a:ext cx="10264913" cy="3141823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9D428EF8-CDC3-7647-F411-FCA3E942BC69}"/>
              </a:ext>
            </a:extLst>
          </p:cNvPr>
          <p:cNvSpPr/>
          <p:nvPr/>
        </p:nvSpPr>
        <p:spPr>
          <a:xfrm>
            <a:off x="1702677" y="3960813"/>
            <a:ext cx="4393324" cy="143099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296AE82-C191-5841-0373-C143009D38D0}"/>
              </a:ext>
            </a:extLst>
          </p:cNvPr>
          <p:cNvSpPr/>
          <p:nvPr/>
        </p:nvSpPr>
        <p:spPr>
          <a:xfrm>
            <a:off x="6689842" y="4498428"/>
            <a:ext cx="846075" cy="48873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782995C-EC90-F944-CB7F-19F9F34DA32B}"/>
              </a:ext>
            </a:extLst>
          </p:cNvPr>
          <p:cNvSpPr/>
          <p:nvPr/>
        </p:nvSpPr>
        <p:spPr>
          <a:xfrm>
            <a:off x="1098326" y="4035972"/>
            <a:ext cx="593841" cy="135583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9B4849-6F76-16F6-C42E-ACA89F3C9D31}"/>
              </a:ext>
            </a:extLst>
          </p:cNvPr>
          <p:cNvSpPr/>
          <p:nvPr/>
        </p:nvSpPr>
        <p:spPr>
          <a:xfrm>
            <a:off x="2732692" y="5349767"/>
            <a:ext cx="2543503" cy="43092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78C3A5E-C868-DCAC-42A3-1BF17AAB145D}"/>
              </a:ext>
            </a:extLst>
          </p:cNvPr>
          <p:cNvSpPr/>
          <p:nvPr/>
        </p:nvSpPr>
        <p:spPr>
          <a:xfrm>
            <a:off x="6689841" y="3616378"/>
            <a:ext cx="846075" cy="48873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17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5BC11-488C-AC9C-F2B3-11FE41DF6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279EE-DAD2-BDBD-F8D9-1CC3D7805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bg-BG" dirty="0"/>
              <a:t>Контролни клавиши - 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7BE2AF-89EF-5F44-9712-2A674B85BB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EAD7EE-D14D-38CA-498F-12043B821FF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84"/>
          <a:stretch/>
        </p:blipFill>
        <p:spPr>
          <a:xfrm>
            <a:off x="963543" y="2896209"/>
            <a:ext cx="10264913" cy="3141823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9D428EF8-CDC3-7647-F411-FCA3E942BC69}"/>
              </a:ext>
            </a:extLst>
          </p:cNvPr>
          <p:cNvSpPr/>
          <p:nvPr/>
        </p:nvSpPr>
        <p:spPr>
          <a:xfrm>
            <a:off x="1040532" y="2984938"/>
            <a:ext cx="641131" cy="609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C2D86E-C25F-D870-FDE0-C8844AEADB5A}"/>
              </a:ext>
            </a:extLst>
          </p:cNvPr>
          <p:cNvSpPr/>
          <p:nvPr/>
        </p:nvSpPr>
        <p:spPr>
          <a:xfrm>
            <a:off x="2107332" y="5319165"/>
            <a:ext cx="641131" cy="609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F0E5FB6-3474-246E-EC61-8DF882F380C1}"/>
              </a:ext>
            </a:extLst>
          </p:cNvPr>
          <p:cNvSpPr/>
          <p:nvPr/>
        </p:nvSpPr>
        <p:spPr>
          <a:xfrm>
            <a:off x="1587067" y="5284451"/>
            <a:ext cx="641131" cy="609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9714CD9-219A-1C19-306F-237F52D92B4A}"/>
              </a:ext>
            </a:extLst>
          </p:cNvPr>
          <p:cNvSpPr/>
          <p:nvPr/>
        </p:nvSpPr>
        <p:spPr>
          <a:xfrm>
            <a:off x="1085998" y="5317687"/>
            <a:ext cx="641131" cy="609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7A21048-0625-1859-FDF9-162656FBD23A}"/>
              </a:ext>
            </a:extLst>
          </p:cNvPr>
          <p:cNvSpPr/>
          <p:nvPr/>
        </p:nvSpPr>
        <p:spPr>
          <a:xfrm>
            <a:off x="7714600" y="2984938"/>
            <a:ext cx="1429400" cy="609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2ED256D-06A6-1058-E60E-B210CC8FEA8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791" y="5574808"/>
            <a:ext cx="231338" cy="22772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B77662D-78E6-D576-B337-4C561CDDEBA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271" y="5569554"/>
            <a:ext cx="231338" cy="227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366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5BC11-488C-AC9C-F2B3-11FE41DF6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279EE-DAD2-BDBD-F8D9-1CC3D7805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 Клавиши за навигация - 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7BE2AF-89EF-5F44-9712-2A674B85BB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EAD7EE-D14D-38CA-498F-12043B821FF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84"/>
          <a:stretch/>
        </p:blipFill>
        <p:spPr>
          <a:xfrm>
            <a:off x="963543" y="2896209"/>
            <a:ext cx="10264913" cy="3141823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3747438F-0EA0-B396-5E1A-2C751A4DDE84}"/>
              </a:ext>
            </a:extLst>
          </p:cNvPr>
          <p:cNvSpPr/>
          <p:nvPr/>
        </p:nvSpPr>
        <p:spPr>
          <a:xfrm>
            <a:off x="7746124" y="4951305"/>
            <a:ext cx="1429407" cy="9144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533BE86-4925-5648-1888-572CE41539E4}"/>
              </a:ext>
            </a:extLst>
          </p:cNvPr>
          <p:cNvSpPr/>
          <p:nvPr/>
        </p:nvSpPr>
        <p:spPr>
          <a:xfrm>
            <a:off x="7662042" y="3552719"/>
            <a:ext cx="1513490" cy="104030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004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5BC11-488C-AC9C-F2B3-11FE41DF6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279EE-DAD2-BDBD-F8D9-1CC3D7805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bg-BG" dirty="0"/>
              <a:t>Функционални клавиши - 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7BE2AF-89EF-5F44-9712-2A674B85BB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EAD7EE-D14D-38CA-498F-12043B821FF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84"/>
          <a:stretch/>
        </p:blipFill>
        <p:spPr>
          <a:xfrm>
            <a:off x="963543" y="2896209"/>
            <a:ext cx="10264913" cy="3141823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9D428EF8-CDC3-7647-F411-FCA3E942BC69}"/>
              </a:ext>
            </a:extLst>
          </p:cNvPr>
          <p:cNvSpPr/>
          <p:nvPr/>
        </p:nvSpPr>
        <p:spPr>
          <a:xfrm>
            <a:off x="1776248" y="2984938"/>
            <a:ext cx="5990897" cy="609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496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5BC11-488C-AC9C-F2B3-11FE41DF6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279EE-DAD2-BDBD-F8D9-1CC3D7805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bg-BG" dirty="0"/>
              <a:t>Цифрови клавиши - 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7BE2AF-89EF-5F44-9712-2A674B85BB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EAD7EE-D14D-38CA-498F-12043B821FF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84"/>
          <a:stretch/>
        </p:blipFill>
        <p:spPr>
          <a:xfrm>
            <a:off x="963543" y="2896209"/>
            <a:ext cx="10264913" cy="3141823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9D428EF8-CDC3-7647-F411-FCA3E942BC69}"/>
              </a:ext>
            </a:extLst>
          </p:cNvPr>
          <p:cNvSpPr/>
          <p:nvPr/>
        </p:nvSpPr>
        <p:spPr>
          <a:xfrm>
            <a:off x="9217572" y="3510455"/>
            <a:ext cx="1902373" cy="200747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72949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4961</TotalTime>
  <Words>361</Words>
  <Application>Microsoft Office PowerPoint</Application>
  <PresentationFormat>Widescreen</PresentationFormat>
  <Paragraphs>34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Retrospect</vt:lpstr>
      <vt:lpstr>5.2 Идентифициране на нуждите и технологични решения</vt:lpstr>
      <vt:lpstr>Задача за самостоятелна работа</vt:lpstr>
      <vt:lpstr>Задача за самостоятелна работа</vt:lpstr>
      <vt:lpstr>Задача за самостоятелна работа</vt:lpstr>
      <vt:lpstr>Задача за самостоятелна работа</vt:lpstr>
      <vt:lpstr>Задача за самостоятелна работа</vt:lpstr>
      <vt:lpstr>Задача за самостоятелна работа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 Avdjieva</dc:creator>
  <cp:lastModifiedBy>Mariana Mariana</cp:lastModifiedBy>
  <cp:revision>121</cp:revision>
  <dcterms:created xsi:type="dcterms:W3CDTF">2023-01-03T13:46:11Z</dcterms:created>
  <dcterms:modified xsi:type="dcterms:W3CDTF">2023-01-28T22:21:43Z</dcterms:modified>
</cp:coreProperties>
</file>