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4" r:id="rId4"/>
    <p:sldId id="263" r:id="rId5"/>
    <p:sldId id="265" r:id="rId6"/>
    <p:sldId id="268" r:id="rId7"/>
    <p:sldId id="284" r:id="rId8"/>
    <p:sldId id="285" r:id="rId9"/>
    <p:sldId id="286" r:id="rId10"/>
    <p:sldId id="287" r:id="rId11"/>
    <p:sldId id="288" r:id="rId12"/>
    <p:sldId id="273" r:id="rId13"/>
    <p:sldId id="289" r:id="rId14"/>
    <p:sldId id="290" r:id="rId15"/>
    <p:sldId id="291" r:id="rId16"/>
    <p:sldId id="26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D53DDC9C-7394-8146-9B8D-BF202EB495CA}">
          <p14:sldIdLst>
            <p14:sldId id="256"/>
            <p14:sldId id="257"/>
            <p14:sldId id="264"/>
            <p14:sldId id="263"/>
            <p14:sldId id="265"/>
          </p14:sldIdLst>
        </p14:section>
        <p14:section name="Информация и услуги, предлагани на уеб сайта на АЗ" id="{D59E5672-E3AE-3F40-8B9F-4D10D0A3CDEB}">
          <p14:sldIdLst>
            <p14:sldId id="268"/>
            <p14:sldId id="284"/>
            <p14:sldId id="285"/>
            <p14:sldId id="286"/>
            <p14:sldId id="287"/>
          </p14:sldIdLst>
        </p14:section>
        <p14:section name="ЕАУ е електронното управление" id="{02995EDD-9549-3F43-BE5A-ECC4FA80CB9E}">
          <p14:sldIdLst>
            <p14:sldId id="288"/>
            <p14:sldId id="273"/>
            <p14:sldId id="289"/>
            <p14:sldId id="290"/>
            <p14:sldId id="291"/>
          </p14:sldIdLst>
        </p14:section>
        <p14:section name="Финален слайд" id="{0F48E978-D077-6A41-84E9-7A2300AFF5B4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  <a:srgbClr val="FEF3CD"/>
    <a:srgbClr val="E3E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9" autoAdjust="0"/>
    <p:restoredTop sz="94692"/>
  </p:normalViewPr>
  <p:slideViewPr>
    <p:cSldViewPr snapToGrid="0">
      <p:cViewPr varScale="1">
        <p:scale>
          <a:sx n="84" d="100"/>
          <a:sy n="84" d="100"/>
        </p:scale>
        <p:origin x="184" y="6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file:////wps/portal/egov/dostavchitsi%20na%20uslugi/vsichki%20administratsii/unificirani%20uslugi/2%3fsupplierId=731&amp;cP=1" TargetMode="External"/><Relationship Id="rId2" Type="http://schemas.openxmlformats.org/officeDocument/2006/relationships/hyperlink" Target="file:////wps/portal/egov/dostavchitsi%20na%20uslugi/vsichki%20administratsii/unificirani%20uslugi/2133%3fsupplierId=731&amp;cP=1" TargetMode="External"/><Relationship Id="rId1" Type="http://schemas.openxmlformats.org/officeDocument/2006/relationships/hyperlink" Target="file:////wps/portal/egov/dostavchitsi%20na%20uslugi/vsichki%20administratsii/unificirani%20uslugi/2134%3fsupplierId=731&amp;cP=1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iisda.government.bg/adm_services/services/service/832" TargetMode="External"/><Relationship Id="rId2" Type="http://schemas.openxmlformats.org/officeDocument/2006/relationships/hyperlink" Target="https://iisda.government.bg/adm_services/services/service/546" TargetMode="External"/><Relationship Id="rId1" Type="http://schemas.openxmlformats.org/officeDocument/2006/relationships/hyperlink" Target="https://iisda.government.bg/adm_services/services/service/420" TargetMode="External"/><Relationship Id="rId5" Type="http://schemas.openxmlformats.org/officeDocument/2006/relationships/hyperlink" Target="https://iisda.government.bg/adm_services/services/service/837" TargetMode="External"/><Relationship Id="rId4" Type="http://schemas.openxmlformats.org/officeDocument/2006/relationships/hyperlink" Target="https://iisda.government.bg/adm_services/services/service/834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iisda.government.bg/adm_services/services/service/1502" TargetMode="External"/><Relationship Id="rId2" Type="http://schemas.openxmlformats.org/officeDocument/2006/relationships/hyperlink" Target="https://iisda.government.bg/adm_services/services/service/1501" TargetMode="External"/><Relationship Id="rId1" Type="http://schemas.openxmlformats.org/officeDocument/2006/relationships/hyperlink" Target="https://iisda.government.bg/adm_services/services/service/1168" TargetMode="External"/><Relationship Id="rId5" Type="http://schemas.openxmlformats.org/officeDocument/2006/relationships/hyperlink" Target="https://iisda.government.bg/adm_services/services/service/4706" TargetMode="External"/><Relationship Id="rId4" Type="http://schemas.openxmlformats.org/officeDocument/2006/relationships/hyperlink" Target="https://iisda.government.bg/adm_services/services/service/1956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https://iisda.government.bg/adm_services/services/service/1271" TargetMode="External"/><Relationship Id="rId2" Type="http://schemas.openxmlformats.org/officeDocument/2006/relationships/hyperlink" Target="https://iisda.government.bg/adm_services/services/service/1170" TargetMode="External"/><Relationship Id="rId1" Type="http://schemas.openxmlformats.org/officeDocument/2006/relationships/hyperlink" Target="https://iisda.government.bg/adm_services/services/service/835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gov.bg/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.government.bg/bg/ejobs/view_prl/" TargetMode="External"/><Relationship Id="rId1" Type="http://schemas.openxmlformats.org/officeDocument/2006/relationships/hyperlink" Target="https://www.az.government.bg/bg/ejobs/view_trl/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egov.bg/wps/portal/egov/uslugi/grazhdanski%20prava%20i%20praven%20red/dostapnost%2C%20publichnost%20i%20prozrachnost/!ut/p/z1/04_Sj9CPykssy0xPLMnMz0vMAfIjo8ziAwLcHT3cLQwMAhw9LQwCTYP8fAwDAw0sgk31w8EKPAItHA39LYy8LQzdDAwcfX2CXZ2CXYwMXM30o4jRb4ADOBoQpx-Pgij8xofrR-G1wtkUqgCfFwlZUpAbGhphkOkJAEMAfDQ!/dz/d5/L2dJQSEvUUt3QS80TmxFL1o2X1BQR0FIRzgwMEhSNTMwUTVGTE1NUUYzMEI3/" TargetMode="External"/><Relationship Id="rId1" Type="http://schemas.openxmlformats.org/officeDocument/2006/relationships/hyperlink" Target="https://egov.bg/wps/portal/egov/uslugi/rabota%2C%20pensia%2C%20sotsialno%20podpomagane/bezrabotitsa%20i%20nasarchavane%20na%20zaetostta/!ut/p/z1/04_Sj9CPykssy0xPLMnMz0vMAfIjo8ziAwLcHT3cLQwMAnw9XQ0CTYP8QkMsXYyCjU31w8EKPAItHA39LYy8LQzdDAwcfX2CXZ2CXYwMXM30o4jRb4ADOBoQpx-Pgij8xofrR6FZ4ehpATbBxzAw0MDC2RSqAJ8XCVlSkBsaGmGQ6QkAYuDjgw!!/dz/d5/L2dJQSEvUUt3QS80TmxFL1o2X1BQR0FIRzgwMDk1UjgwUVQ4U1RRS0UxSUM2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file:////wps/portal/egov/dostavchitsi%20na%20uslugi/vsichki%20administratsii/unificirani%20uslugi/2%3fsupplierId=731&amp;cP=1" TargetMode="External"/><Relationship Id="rId2" Type="http://schemas.openxmlformats.org/officeDocument/2006/relationships/hyperlink" Target="file:////wps/portal/egov/dostavchitsi%20na%20uslugi/vsichki%20administratsii/unificirani%20uslugi/2133%3fsupplierId=731&amp;cP=1" TargetMode="External"/><Relationship Id="rId1" Type="http://schemas.openxmlformats.org/officeDocument/2006/relationships/hyperlink" Target="file:////wps/portal/egov/dostavchitsi%20na%20uslugi/vsichki%20administratsii/unificirani%20uslugi/2134%3fsupplierId=731&amp;cP=1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iisda.government.bg/adm_services/services/service/832" TargetMode="External"/><Relationship Id="rId2" Type="http://schemas.openxmlformats.org/officeDocument/2006/relationships/hyperlink" Target="https://iisda.government.bg/adm_services/services/service/546" TargetMode="External"/><Relationship Id="rId1" Type="http://schemas.openxmlformats.org/officeDocument/2006/relationships/hyperlink" Target="https://iisda.government.bg/adm_services/services/service/420" TargetMode="External"/><Relationship Id="rId5" Type="http://schemas.openxmlformats.org/officeDocument/2006/relationships/hyperlink" Target="https://iisda.government.bg/adm_services/services/service/837" TargetMode="External"/><Relationship Id="rId4" Type="http://schemas.openxmlformats.org/officeDocument/2006/relationships/hyperlink" Target="https://iisda.government.bg/adm_services/services/service/834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iisda.government.bg/adm_services/services/service/1502" TargetMode="External"/><Relationship Id="rId2" Type="http://schemas.openxmlformats.org/officeDocument/2006/relationships/hyperlink" Target="https://iisda.government.bg/adm_services/services/service/1501" TargetMode="External"/><Relationship Id="rId1" Type="http://schemas.openxmlformats.org/officeDocument/2006/relationships/hyperlink" Target="https://iisda.government.bg/adm_services/services/service/1168" TargetMode="External"/><Relationship Id="rId5" Type="http://schemas.openxmlformats.org/officeDocument/2006/relationships/hyperlink" Target="https://iisda.government.bg/adm_services/services/service/4706" TargetMode="External"/><Relationship Id="rId4" Type="http://schemas.openxmlformats.org/officeDocument/2006/relationships/hyperlink" Target="https://iisda.government.bg/adm_services/services/service/1956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https://iisda.government.bg/adm_services/services/service/1271" TargetMode="External"/><Relationship Id="rId2" Type="http://schemas.openxmlformats.org/officeDocument/2006/relationships/hyperlink" Target="https://iisda.government.bg/adm_services/services/service/1170" TargetMode="External"/><Relationship Id="rId1" Type="http://schemas.openxmlformats.org/officeDocument/2006/relationships/hyperlink" Target="https://iisda.government.bg/adm_services/services/service/835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gov.bg/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.government.bg/bg/ejobs/view_prl/" TargetMode="External"/><Relationship Id="rId1" Type="http://schemas.openxmlformats.org/officeDocument/2006/relationships/hyperlink" Target="https://www.az.government.bg/bg/ejobs/view_trl/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egov.bg/wps/portal/egov/uslugi/grazhdanski%20prava%20i%20praven%20red/dostapnost%2C%20publichnost%20i%20prozrachnost/!ut/p/z1/04_Sj9CPykssy0xPLMnMz0vMAfIjo8ziAwLcHT3cLQwMAhw9LQwCTYP8fAwDAw0sgk31w8EKPAItHA39LYy8LQzdDAwcfX2CXZ2CXYwMXM30o4jRb4ADOBoQpx-Pgij8xofrR-G1wtkUqgCfFwlZUpAbGhphkOkJAEMAfDQ!/dz/d5/L2dJQSEvUUt3QS80TmxFL1o2X1BQR0FIRzgwMEhSNTMwUTVGTE1NUUYzMEI3/" TargetMode="External"/><Relationship Id="rId1" Type="http://schemas.openxmlformats.org/officeDocument/2006/relationships/hyperlink" Target="https://egov.bg/wps/portal/egov/uslugi/rabota%2C%20pensia%2C%20sotsialno%20podpomagane/bezrabotitsa%20i%20nasarchavane%20na%20zaetostta/!ut/p/z1/04_Sj9CPykssy0xPLMnMz0vMAfIjo8ziAwLcHT3cLQwMAnw9XQ0CTYP8QkMsXYyCjU31w8EKPAItHA39LYy8LQzdDAwcfX2CXZ2CXYwMXM30o4jRb4ADOBoQpx-Pgij8xofrR6FZ4ehpATbBxzAw0MDC2RSqAJ8XCVlSkBsaGmGQ6QkAYuDjgw!!/dz/d5/L2dJQSEvUUt3QS80TmxFL1o2X1BQR0FIRzgwMDk1UjgwUVQ4U1RRS0UxSUM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6524C-A566-A946-A5C4-B13CFE2E0C6B}" type="doc">
      <dgm:prSet loTypeId="urn:microsoft.com/office/officeart/2005/8/layout/hList3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17D5A1C1-298E-D343-8E87-B4DEAE2341AD}">
      <dgm:prSet/>
      <dgm:spPr/>
      <dgm:t>
        <a:bodyPr/>
        <a:lstStyle/>
        <a:p>
          <a:r>
            <a:rPr lang="bg-BG" dirty="0"/>
            <a:t>В края на темата, обучаемите би следвало да са придобили:</a:t>
          </a:r>
          <a:endParaRPr lang="en-BG" dirty="0"/>
        </a:p>
      </dgm:t>
    </dgm:pt>
    <dgm:pt modelId="{0A1558A4-E368-F04E-B44F-FD442014CD27}" type="parTrans" cxnId="{EDF461B5-0037-D449-A267-BD44FC439CAF}">
      <dgm:prSet/>
      <dgm:spPr/>
      <dgm:t>
        <a:bodyPr/>
        <a:lstStyle/>
        <a:p>
          <a:endParaRPr lang="en-GB"/>
        </a:p>
      </dgm:t>
    </dgm:pt>
    <dgm:pt modelId="{8796DB67-23F0-774F-B572-4DE299BEEE64}" type="sibTrans" cxnId="{EDF461B5-0037-D449-A267-BD44FC439CAF}">
      <dgm:prSet/>
      <dgm:spPr/>
      <dgm:t>
        <a:bodyPr/>
        <a:lstStyle/>
        <a:p>
          <a:endParaRPr lang="en-GB"/>
        </a:p>
      </dgm:t>
    </dgm:pt>
    <dgm:pt modelId="{F1ABF164-B656-C748-B61E-843DE34569F0}">
      <dgm:prSet/>
      <dgm:spPr/>
      <dgm:t>
        <a:bodyPr/>
        <a:lstStyle/>
        <a:p>
          <a:r>
            <a:rPr lang="bg-BG" b="1" dirty="0"/>
            <a:t>Знания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Разбиране за основните услуги, предоставяни от </a:t>
          </a:r>
          <a:r>
            <a:rPr lang="en-BG" dirty="0"/>
            <a:t>АЗ</a:t>
          </a:r>
          <a:r>
            <a:rPr lang="bg-BG" dirty="0"/>
            <a:t>.</a:t>
          </a:r>
          <a:endParaRPr lang="en-BG" dirty="0"/>
        </a:p>
      </dgm:t>
    </dgm:pt>
    <dgm:pt modelId="{5E8FC137-C177-1041-B77D-A083A3882B14}" type="parTrans" cxnId="{80D77717-5C3E-7D40-A713-60211B5B9C7F}">
      <dgm:prSet/>
      <dgm:spPr/>
      <dgm:t>
        <a:bodyPr/>
        <a:lstStyle/>
        <a:p>
          <a:endParaRPr lang="en-GB"/>
        </a:p>
      </dgm:t>
    </dgm:pt>
    <dgm:pt modelId="{CC682EDC-DB53-EF4A-95A7-A8A8A907D19A}" type="sibTrans" cxnId="{80D77717-5C3E-7D40-A713-60211B5B9C7F}">
      <dgm:prSet/>
      <dgm:spPr/>
      <dgm:t>
        <a:bodyPr/>
        <a:lstStyle/>
        <a:p>
          <a:endParaRPr lang="en-GB"/>
        </a:p>
      </dgm:t>
    </dgm:pt>
    <dgm:pt modelId="{DEE021BE-016E-A147-B004-2BC2E03E60A7}">
      <dgm:prSet/>
      <dgm:spPr/>
      <dgm:t>
        <a:bodyPr/>
        <a:lstStyle/>
        <a:p>
          <a:r>
            <a:rPr lang="bg-BG" b="1" dirty="0"/>
            <a:t>Умения</a:t>
          </a:r>
          <a:r>
            <a:rPr lang="bg-BG" dirty="0"/>
            <a:t>: </a:t>
          </a:r>
          <a:endParaRPr lang="en-BG" dirty="0"/>
        </a:p>
        <a:p>
          <a:r>
            <a:rPr lang="bg-BG" noProof="0" dirty="0"/>
            <a:t>Умение </a:t>
          </a:r>
          <a:r>
            <a:rPr lang="bg-BG" dirty="0"/>
            <a:t>за регистриране, изпълнение на основни услуги, предоставяни от </a:t>
          </a:r>
          <a:r>
            <a:rPr lang="en-BG" dirty="0"/>
            <a:t>АЗ</a:t>
          </a:r>
          <a:r>
            <a:rPr lang="bg-BG" dirty="0"/>
            <a:t>. </a:t>
          </a:r>
          <a:endParaRPr lang="en-BG" dirty="0"/>
        </a:p>
      </dgm:t>
    </dgm:pt>
    <dgm:pt modelId="{D2E63482-3C2B-E54E-A412-78022B321840}" type="parTrans" cxnId="{AD483C6D-5B1C-5A4F-8148-EB6EEB7ADE42}">
      <dgm:prSet/>
      <dgm:spPr/>
      <dgm:t>
        <a:bodyPr/>
        <a:lstStyle/>
        <a:p>
          <a:endParaRPr lang="en-GB"/>
        </a:p>
      </dgm:t>
    </dgm:pt>
    <dgm:pt modelId="{644C2B14-2FAF-7249-A82B-24B67E68DFEF}" type="sibTrans" cxnId="{AD483C6D-5B1C-5A4F-8148-EB6EEB7ADE42}">
      <dgm:prSet/>
      <dgm:spPr/>
      <dgm:t>
        <a:bodyPr/>
        <a:lstStyle/>
        <a:p>
          <a:endParaRPr lang="en-GB"/>
        </a:p>
      </dgm:t>
    </dgm:pt>
    <dgm:pt modelId="{05D5D569-BBFB-6B49-8449-543D92F0F826}">
      <dgm:prSet/>
      <dgm:spPr/>
      <dgm:t>
        <a:bodyPr/>
        <a:lstStyle/>
        <a:p>
          <a:r>
            <a:rPr lang="bg-BG" b="1" dirty="0"/>
            <a:t>Нагласи</a:t>
          </a:r>
          <a:r>
            <a:rPr lang="bg-BG" dirty="0"/>
            <a:t>: </a:t>
          </a:r>
          <a:endParaRPr lang="en-BG" dirty="0"/>
        </a:p>
        <a:p>
          <a:r>
            <a:rPr lang="bg-BG" noProof="0" dirty="0"/>
            <a:t>Разпознава </a:t>
          </a:r>
          <a:r>
            <a:rPr lang="bg-BG" dirty="0"/>
            <a:t>предимствата и има положителна нагласа да използва електронни услуги на </a:t>
          </a:r>
          <a:r>
            <a:rPr lang="en-BG" dirty="0"/>
            <a:t>АЗ</a:t>
          </a:r>
          <a:r>
            <a:rPr lang="bg-BG" dirty="0"/>
            <a:t>.</a:t>
          </a:r>
          <a:r>
            <a:rPr lang="en-BG" dirty="0"/>
            <a:t> </a:t>
          </a:r>
        </a:p>
      </dgm:t>
    </dgm:pt>
    <dgm:pt modelId="{15127C9F-C87C-E146-9C89-AA49E97F78FF}" type="parTrans" cxnId="{0695C4EC-2A7C-454F-865C-917D585FEC8C}">
      <dgm:prSet/>
      <dgm:spPr/>
      <dgm:t>
        <a:bodyPr/>
        <a:lstStyle/>
        <a:p>
          <a:endParaRPr lang="en-GB"/>
        </a:p>
      </dgm:t>
    </dgm:pt>
    <dgm:pt modelId="{FD0A610B-CDF8-2749-B81D-69FBE3D6C8AC}" type="sibTrans" cxnId="{0695C4EC-2A7C-454F-865C-917D585FEC8C}">
      <dgm:prSet/>
      <dgm:spPr/>
      <dgm:t>
        <a:bodyPr/>
        <a:lstStyle/>
        <a:p>
          <a:endParaRPr lang="en-GB"/>
        </a:p>
      </dgm:t>
    </dgm:pt>
    <dgm:pt modelId="{D4D543F1-D349-4D43-BA7E-105CC5CF189D}" type="pres">
      <dgm:prSet presAssocID="{6716524C-A566-A946-A5C4-B13CFE2E0C6B}" presName="composite" presStyleCnt="0">
        <dgm:presLayoutVars>
          <dgm:chMax val="1"/>
          <dgm:dir/>
          <dgm:resizeHandles val="exact"/>
        </dgm:presLayoutVars>
      </dgm:prSet>
      <dgm:spPr/>
    </dgm:pt>
    <dgm:pt modelId="{948CAA9A-101A-0C47-A041-4FDA9FB37D0F}" type="pres">
      <dgm:prSet presAssocID="{17D5A1C1-298E-D343-8E87-B4DEAE2341AD}" presName="roof" presStyleLbl="dkBgShp" presStyleIdx="0" presStyleCnt="2"/>
      <dgm:spPr/>
    </dgm:pt>
    <dgm:pt modelId="{4917AD0E-ABE0-8B47-8589-B48419DDA52C}" type="pres">
      <dgm:prSet presAssocID="{17D5A1C1-298E-D343-8E87-B4DEAE2341AD}" presName="pillars" presStyleCnt="0"/>
      <dgm:spPr/>
    </dgm:pt>
    <dgm:pt modelId="{3C2610C0-2050-8841-93A1-2F59C047E56C}" type="pres">
      <dgm:prSet presAssocID="{17D5A1C1-298E-D343-8E87-B4DEAE2341AD}" presName="pillar1" presStyleLbl="node1" presStyleIdx="0" presStyleCnt="3">
        <dgm:presLayoutVars>
          <dgm:bulletEnabled val="1"/>
        </dgm:presLayoutVars>
      </dgm:prSet>
      <dgm:spPr/>
    </dgm:pt>
    <dgm:pt modelId="{E0C032F0-DFC3-294F-8DC7-C831F60F7A16}" type="pres">
      <dgm:prSet presAssocID="{DEE021BE-016E-A147-B004-2BC2E03E60A7}" presName="pillarX" presStyleLbl="node1" presStyleIdx="1" presStyleCnt="3">
        <dgm:presLayoutVars>
          <dgm:bulletEnabled val="1"/>
        </dgm:presLayoutVars>
      </dgm:prSet>
      <dgm:spPr/>
    </dgm:pt>
    <dgm:pt modelId="{A7BA1D7B-72DC-9E42-A932-F1593D82B709}" type="pres">
      <dgm:prSet presAssocID="{05D5D569-BBFB-6B49-8449-543D92F0F826}" presName="pillarX" presStyleLbl="node1" presStyleIdx="2" presStyleCnt="3">
        <dgm:presLayoutVars>
          <dgm:bulletEnabled val="1"/>
        </dgm:presLayoutVars>
      </dgm:prSet>
      <dgm:spPr/>
    </dgm:pt>
    <dgm:pt modelId="{BD491CFA-D4E2-D249-85B2-C62E5C63271E}" type="pres">
      <dgm:prSet presAssocID="{17D5A1C1-298E-D343-8E87-B4DEAE2341AD}" presName="base" presStyleLbl="dkBgShp" presStyleIdx="1" presStyleCnt="2"/>
      <dgm:spPr/>
    </dgm:pt>
  </dgm:ptLst>
  <dgm:cxnLst>
    <dgm:cxn modelId="{80D77717-5C3E-7D40-A713-60211B5B9C7F}" srcId="{17D5A1C1-298E-D343-8E87-B4DEAE2341AD}" destId="{F1ABF164-B656-C748-B61E-843DE34569F0}" srcOrd="0" destOrd="0" parTransId="{5E8FC137-C177-1041-B77D-A083A3882B14}" sibTransId="{CC682EDC-DB53-EF4A-95A7-A8A8A907D19A}"/>
    <dgm:cxn modelId="{6D19CC19-3790-3F4D-8BC1-E5B94A7055EC}" type="presOf" srcId="{F1ABF164-B656-C748-B61E-843DE34569F0}" destId="{3C2610C0-2050-8841-93A1-2F59C047E56C}" srcOrd="0" destOrd="0" presId="urn:microsoft.com/office/officeart/2005/8/layout/hList3"/>
    <dgm:cxn modelId="{84E7A465-9B95-7740-87DB-1500DCC1C638}" type="presOf" srcId="{05D5D569-BBFB-6B49-8449-543D92F0F826}" destId="{A7BA1D7B-72DC-9E42-A932-F1593D82B709}" srcOrd="0" destOrd="0" presId="urn:microsoft.com/office/officeart/2005/8/layout/hList3"/>
    <dgm:cxn modelId="{040B3B66-FCD0-634F-BB7D-9D1F9ED2EC09}" type="presOf" srcId="{17D5A1C1-298E-D343-8E87-B4DEAE2341AD}" destId="{948CAA9A-101A-0C47-A041-4FDA9FB37D0F}" srcOrd="0" destOrd="0" presId="urn:microsoft.com/office/officeart/2005/8/layout/hList3"/>
    <dgm:cxn modelId="{AD483C6D-5B1C-5A4F-8148-EB6EEB7ADE42}" srcId="{17D5A1C1-298E-D343-8E87-B4DEAE2341AD}" destId="{DEE021BE-016E-A147-B004-2BC2E03E60A7}" srcOrd="1" destOrd="0" parTransId="{D2E63482-3C2B-E54E-A412-78022B321840}" sibTransId="{644C2B14-2FAF-7249-A82B-24B67E68DFEF}"/>
    <dgm:cxn modelId="{3FCF319B-770E-2240-87BC-BD368BD8CDA2}" type="presOf" srcId="{DEE021BE-016E-A147-B004-2BC2E03E60A7}" destId="{E0C032F0-DFC3-294F-8DC7-C831F60F7A16}" srcOrd="0" destOrd="0" presId="urn:microsoft.com/office/officeart/2005/8/layout/hList3"/>
    <dgm:cxn modelId="{EDF461B5-0037-D449-A267-BD44FC439CAF}" srcId="{6716524C-A566-A946-A5C4-B13CFE2E0C6B}" destId="{17D5A1C1-298E-D343-8E87-B4DEAE2341AD}" srcOrd="0" destOrd="0" parTransId="{0A1558A4-E368-F04E-B44F-FD442014CD27}" sibTransId="{8796DB67-23F0-774F-B572-4DE299BEEE64}"/>
    <dgm:cxn modelId="{E38A92B9-30A8-E243-884F-A76DBDB46018}" type="presOf" srcId="{6716524C-A566-A946-A5C4-B13CFE2E0C6B}" destId="{D4D543F1-D349-4D43-BA7E-105CC5CF189D}" srcOrd="0" destOrd="0" presId="urn:microsoft.com/office/officeart/2005/8/layout/hList3"/>
    <dgm:cxn modelId="{0695C4EC-2A7C-454F-865C-917D585FEC8C}" srcId="{17D5A1C1-298E-D343-8E87-B4DEAE2341AD}" destId="{05D5D569-BBFB-6B49-8449-543D92F0F826}" srcOrd="2" destOrd="0" parTransId="{15127C9F-C87C-E146-9C89-AA49E97F78FF}" sibTransId="{FD0A610B-CDF8-2749-B81D-69FBE3D6C8AC}"/>
    <dgm:cxn modelId="{C6DECFED-6DD8-FE42-AA2C-283C3FE343C0}" type="presParOf" srcId="{D4D543F1-D349-4D43-BA7E-105CC5CF189D}" destId="{948CAA9A-101A-0C47-A041-4FDA9FB37D0F}" srcOrd="0" destOrd="0" presId="urn:microsoft.com/office/officeart/2005/8/layout/hList3"/>
    <dgm:cxn modelId="{C994E47A-61A8-304A-9B06-0DEF96E03F53}" type="presParOf" srcId="{D4D543F1-D349-4D43-BA7E-105CC5CF189D}" destId="{4917AD0E-ABE0-8B47-8589-B48419DDA52C}" srcOrd="1" destOrd="0" presId="urn:microsoft.com/office/officeart/2005/8/layout/hList3"/>
    <dgm:cxn modelId="{5A9AEE3A-FC51-A84F-B558-B5DDDAEAD8FF}" type="presParOf" srcId="{4917AD0E-ABE0-8B47-8589-B48419DDA52C}" destId="{3C2610C0-2050-8841-93A1-2F59C047E56C}" srcOrd="0" destOrd="0" presId="urn:microsoft.com/office/officeart/2005/8/layout/hList3"/>
    <dgm:cxn modelId="{EC1BB9D8-DA98-B248-826B-E401BBF8225D}" type="presParOf" srcId="{4917AD0E-ABE0-8B47-8589-B48419DDA52C}" destId="{E0C032F0-DFC3-294F-8DC7-C831F60F7A16}" srcOrd="1" destOrd="0" presId="urn:microsoft.com/office/officeart/2005/8/layout/hList3"/>
    <dgm:cxn modelId="{D1F6B820-C04F-E84D-B6D6-2D14F9DB9115}" type="presParOf" srcId="{4917AD0E-ABE0-8B47-8589-B48419DDA52C}" destId="{A7BA1D7B-72DC-9E42-A932-F1593D82B709}" srcOrd="2" destOrd="0" presId="urn:microsoft.com/office/officeart/2005/8/layout/hList3"/>
    <dgm:cxn modelId="{B5D8F233-4A8D-2A4E-A22F-49B600582C17}" type="presParOf" srcId="{D4D543F1-D349-4D43-BA7E-105CC5CF189D}" destId="{BD491CFA-D4E2-D249-85B2-C62E5C6327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E98C7A95-D432-454A-94AE-420EAE9F5217}">
      <dgm:prSet/>
      <dgm:spPr/>
      <dgm:t>
        <a:bodyPr/>
        <a:lstStyle/>
        <a:p>
          <a:r>
            <a:rPr lang="en-BG" dirty="0"/>
            <a:t>2134 </a:t>
          </a:r>
          <a:r>
            <a:rPr lang="en-BG" dirty="0">
              <a:hlinkClick xmlns:r="http://schemas.openxmlformats.org/officeDocument/2006/relationships" r:id="rId1"/>
            </a:rPr>
            <a:t>Издаване на удостоверение за осигурителен доход (УП 2)</a:t>
          </a:r>
          <a:endParaRPr lang="en-BG" dirty="0"/>
        </a:p>
      </dgm:t>
    </dgm:pt>
    <dgm:pt modelId="{31C3C3DA-BF71-4F43-945A-DF822DCF3B4F}" type="parTrans" cxnId="{9605DDCF-221A-5145-87DA-C21A6004F694}">
      <dgm:prSet/>
      <dgm:spPr/>
      <dgm:t>
        <a:bodyPr/>
        <a:lstStyle/>
        <a:p>
          <a:endParaRPr lang="en-GB"/>
        </a:p>
      </dgm:t>
    </dgm:pt>
    <dgm:pt modelId="{66D560EA-9531-524E-A16B-57BABB087F4B}" type="sibTrans" cxnId="{9605DDCF-221A-5145-87DA-C21A6004F694}">
      <dgm:prSet/>
      <dgm:spPr/>
      <dgm:t>
        <a:bodyPr/>
        <a:lstStyle/>
        <a:p>
          <a:endParaRPr lang="en-GB"/>
        </a:p>
      </dgm:t>
    </dgm:pt>
    <dgm:pt modelId="{3068DF65-075D-054F-AE50-D691E2F345FF}">
      <dgm:prSet/>
      <dgm:spPr/>
      <dgm:t>
        <a:bodyPr/>
        <a:lstStyle/>
        <a:p>
          <a:r>
            <a:rPr lang="en-BG" dirty="0"/>
            <a:t>2133 </a:t>
          </a:r>
          <a:r>
            <a:rPr lang="en-BG" dirty="0">
              <a:hlinkClick xmlns:r="http://schemas.openxmlformats.org/officeDocument/2006/relationships" r:id="rId2"/>
            </a:rPr>
            <a:t>Издаване на удостоверение за осигурителен стаж (УП 3)</a:t>
          </a:r>
          <a:endParaRPr lang="en-BG" dirty="0"/>
        </a:p>
      </dgm:t>
    </dgm:pt>
    <dgm:pt modelId="{F35FD13E-53EE-1644-A027-1861492162CD}" type="parTrans" cxnId="{EFD37CB9-6DE0-C043-91AC-130E5A3B4CAA}">
      <dgm:prSet/>
      <dgm:spPr/>
      <dgm:t>
        <a:bodyPr/>
        <a:lstStyle/>
        <a:p>
          <a:endParaRPr lang="en-GB"/>
        </a:p>
      </dgm:t>
    </dgm:pt>
    <dgm:pt modelId="{57E9FF95-56BC-4940-9989-E6DF309417C6}" type="sibTrans" cxnId="{EFD37CB9-6DE0-C043-91AC-130E5A3B4CAA}">
      <dgm:prSet/>
      <dgm:spPr/>
      <dgm:t>
        <a:bodyPr/>
        <a:lstStyle/>
        <a:p>
          <a:endParaRPr lang="en-GB"/>
        </a:p>
      </dgm:t>
    </dgm:pt>
    <dgm:pt modelId="{9B84DC12-F8AB-7141-BF8F-18BBA46E0656}">
      <dgm:prSet/>
      <dgm:spPr/>
      <dgm:t>
        <a:bodyPr/>
        <a:lstStyle/>
        <a:p>
          <a:r>
            <a:rPr lang="en-BG"/>
            <a:t>2 </a:t>
          </a:r>
          <a:r>
            <a:rPr lang="en-BG">
              <a:hlinkClick xmlns:r="http://schemas.openxmlformats.org/officeDocument/2006/relationships" r:id="rId3"/>
            </a:rPr>
            <a:t>Предоставяне на достъп до обществена информация</a:t>
          </a:r>
          <a:endParaRPr lang="en-BG"/>
        </a:p>
      </dgm:t>
    </dgm:pt>
    <dgm:pt modelId="{10387B77-C366-6E4D-B200-A8077CFB643F}" type="parTrans" cxnId="{5558B081-4738-034D-A798-91909CE5620E}">
      <dgm:prSet/>
      <dgm:spPr/>
      <dgm:t>
        <a:bodyPr/>
        <a:lstStyle/>
        <a:p>
          <a:endParaRPr lang="en-GB"/>
        </a:p>
      </dgm:t>
    </dgm:pt>
    <dgm:pt modelId="{8A6CC4EF-37D8-F04A-A423-AD2F5477FFD2}" type="sibTrans" cxnId="{5558B081-4738-034D-A798-91909CE5620E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3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3"/>
      <dgm:spPr/>
    </dgm:pt>
    <dgm:pt modelId="{5940E49E-A293-2F45-982A-00AED95045EB}" type="pres">
      <dgm:prSet presAssocID="{63A11AA2-A4A7-7247-9A4E-B96050C75ED5}" presName="dstNode" presStyleLbl="node1" presStyleIdx="0" presStyleCnt="3"/>
      <dgm:spPr/>
    </dgm:pt>
    <dgm:pt modelId="{53E9C2B8-A5F4-0245-913A-1C94B50ED282}" type="pres">
      <dgm:prSet presAssocID="{E98C7A95-D432-454A-94AE-420EAE9F5217}" presName="text_1" presStyleLbl="node1" presStyleIdx="0" presStyleCnt="3">
        <dgm:presLayoutVars>
          <dgm:bulletEnabled val="1"/>
        </dgm:presLayoutVars>
      </dgm:prSet>
      <dgm:spPr/>
    </dgm:pt>
    <dgm:pt modelId="{9865FA57-5358-774E-AAE4-058E6DE3A87C}" type="pres">
      <dgm:prSet presAssocID="{E98C7A95-D432-454A-94AE-420EAE9F5217}" presName="accent_1" presStyleCnt="0"/>
      <dgm:spPr/>
    </dgm:pt>
    <dgm:pt modelId="{88752837-FC51-6F41-8AC4-7FB2AC9B7A40}" type="pres">
      <dgm:prSet presAssocID="{E98C7A95-D432-454A-94AE-420EAE9F5217}" presName="accentRepeatNode" presStyleLbl="solidFgAcc1" presStyleIdx="0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61FE0F6F-2B49-AB4C-B1A8-637428411873}" type="pres">
      <dgm:prSet presAssocID="{3068DF65-075D-054F-AE50-D691E2F345FF}" presName="text_2" presStyleLbl="node1" presStyleIdx="1" presStyleCnt="3">
        <dgm:presLayoutVars>
          <dgm:bulletEnabled val="1"/>
        </dgm:presLayoutVars>
      </dgm:prSet>
      <dgm:spPr/>
    </dgm:pt>
    <dgm:pt modelId="{54980323-CEDC-0740-9542-CCA08846DB89}" type="pres">
      <dgm:prSet presAssocID="{3068DF65-075D-054F-AE50-D691E2F345FF}" presName="accent_2" presStyleCnt="0"/>
      <dgm:spPr/>
    </dgm:pt>
    <dgm:pt modelId="{8D9EA10A-AD25-4C46-8E67-7924853495D3}" type="pres">
      <dgm:prSet presAssocID="{3068DF65-075D-054F-AE50-D691E2F345FF}" presName="accentRepeatNode" presStyleLbl="solidFgAcc1" presStyleIdx="1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00946BD3-0146-EC4F-AC95-618102D7DEC0}" type="pres">
      <dgm:prSet presAssocID="{9B84DC12-F8AB-7141-BF8F-18BBA46E0656}" presName="text_3" presStyleLbl="node1" presStyleIdx="2" presStyleCnt="3">
        <dgm:presLayoutVars>
          <dgm:bulletEnabled val="1"/>
        </dgm:presLayoutVars>
      </dgm:prSet>
      <dgm:spPr/>
    </dgm:pt>
    <dgm:pt modelId="{12130052-4CC7-554B-A48F-3C35FBA59642}" type="pres">
      <dgm:prSet presAssocID="{9B84DC12-F8AB-7141-BF8F-18BBA46E0656}" presName="accent_3" presStyleCnt="0"/>
      <dgm:spPr/>
    </dgm:pt>
    <dgm:pt modelId="{9CA919C5-80C9-7546-AB09-75645E050F74}" type="pres">
      <dgm:prSet presAssocID="{9B84DC12-F8AB-7141-BF8F-18BBA46E0656}" presName="accentRepeatNode" presStyleLbl="solidFgAcc1" presStyleIdx="2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DA3D184F-8378-FD48-A386-331BB405B27B}" type="presOf" srcId="{E98C7A95-D432-454A-94AE-420EAE9F5217}" destId="{53E9C2B8-A5F4-0245-913A-1C94B50ED282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1E598773-B0DB-B942-A9D1-0D9D3DBD7388}" type="presOf" srcId="{66D560EA-9531-524E-A16B-57BABB087F4B}" destId="{A9960193-9E70-504A-9D2D-8EF405CABFD7}" srcOrd="0" destOrd="0" presId="urn:microsoft.com/office/officeart/2008/layout/VerticalCurvedList"/>
    <dgm:cxn modelId="{EFB1F97D-B313-084B-82D1-122B099EBDBC}" type="presOf" srcId="{9B84DC12-F8AB-7141-BF8F-18BBA46E0656}" destId="{00946BD3-0146-EC4F-AC95-618102D7DEC0}" srcOrd="0" destOrd="0" presId="urn:microsoft.com/office/officeart/2008/layout/VerticalCurvedList"/>
    <dgm:cxn modelId="{5558B081-4738-034D-A798-91909CE5620E}" srcId="{63A11AA2-A4A7-7247-9A4E-B96050C75ED5}" destId="{9B84DC12-F8AB-7141-BF8F-18BBA46E0656}" srcOrd="2" destOrd="0" parTransId="{10387B77-C366-6E4D-B200-A8077CFB643F}" sibTransId="{8A6CC4EF-37D8-F04A-A423-AD2F5477FFD2}"/>
    <dgm:cxn modelId="{610F74B3-2863-2348-A377-07969DF107D4}" type="presOf" srcId="{3068DF65-075D-054F-AE50-D691E2F345FF}" destId="{61FE0F6F-2B49-AB4C-B1A8-637428411873}" srcOrd="0" destOrd="0" presId="urn:microsoft.com/office/officeart/2008/layout/VerticalCurvedList"/>
    <dgm:cxn modelId="{EFD37CB9-6DE0-C043-91AC-130E5A3B4CAA}" srcId="{63A11AA2-A4A7-7247-9A4E-B96050C75ED5}" destId="{3068DF65-075D-054F-AE50-D691E2F345FF}" srcOrd="1" destOrd="0" parTransId="{F35FD13E-53EE-1644-A027-1861492162CD}" sibTransId="{57E9FF95-56BC-4940-9989-E6DF309417C6}"/>
    <dgm:cxn modelId="{9605DDCF-221A-5145-87DA-C21A6004F694}" srcId="{63A11AA2-A4A7-7247-9A4E-B96050C75ED5}" destId="{E98C7A95-D432-454A-94AE-420EAE9F5217}" srcOrd="0" destOrd="0" parTransId="{31C3C3DA-BF71-4F43-945A-DF822DCF3B4F}" sibTransId="{66D560EA-9531-524E-A16B-57BABB087F4B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1A6D179B-FBAB-2648-B0C5-33E1E82F40CC}" type="presParOf" srcId="{E204E3A4-32E1-E643-A7AF-28081A71B277}" destId="{53E9C2B8-A5F4-0245-913A-1C94B50ED282}" srcOrd="1" destOrd="0" presId="urn:microsoft.com/office/officeart/2008/layout/VerticalCurvedList"/>
    <dgm:cxn modelId="{796C2AC9-29D7-A247-9971-56838F79F493}" type="presParOf" srcId="{E204E3A4-32E1-E643-A7AF-28081A71B277}" destId="{9865FA57-5358-774E-AAE4-058E6DE3A87C}" srcOrd="2" destOrd="0" presId="urn:microsoft.com/office/officeart/2008/layout/VerticalCurvedList"/>
    <dgm:cxn modelId="{6AA2F4FF-2416-D542-99A9-034F6DCE83AE}" type="presParOf" srcId="{9865FA57-5358-774E-AAE4-058E6DE3A87C}" destId="{88752837-FC51-6F41-8AC4-7FB2AC9B7A40}" srcOrd="0" destOrd="0" presId="urn:microsoft.com/office/officeart/2008/layout/VerticalCurvedList"/>
    <dgm:cxn modelId="{393C7693-66F0-EF40-9FF9-4CD35C4A4EFD}" type="presParOf" srcId="{E204E3A4-32E1-E643-A7AF-28081A71B277}" destId="{61FE0F6F-2B49-AB4C-B1A8-637428411873}" srcOrd="3" destOrd="0" presId="urn:microsoft.com/office/officeart/2008/layout/VerticalCurvedList"/>
    <dgm:cxn modelId="{251BB065-679C-5A4B-A05C-123F7D14CBE2}" type="presParOf" srcId="{E204E3A4-32E1-E643-A7AF-28081A71B277}" destId="{54980323-CEDC-0740-9542-CCA08846DB89}" srcOrd="4" destOrd="0" presId="urn:microsoft.com/office/officeart/2008/layout/VerticalCurvedList"/>
    <dgm:cxn modelId="{905603F2-ABB1-5942-9FC8-C4189B90C16D}" type="presParOf" srcId="{54980323-CEDC-0740-9542-CCA08846DB89}" destId="{8D9EA10A-AD25-4C46-8E67-7924853495D3}" srcOrd="0" destOrd="0" presId="urn:microsoft.com/office/officeart/2008/layout/VerticalCurvedList"/>
    <dgm:cxn modelId="{FB61E281-7079-F940-87AC-54C947B9E816}" type="presParOf" srcId="{E204E3A4-32E1-E643-A7AF-28081A71B277}" destId="{00946BD3-0146-EC4F-AC95-618102D7DEC0}" srcOrd="5" destOrd="0" presId="urn:microsoft.com/office/officeart/2008/layout/VerticalCurvedList"/>
    <dgm:cxn modelId="{0A7202C6-A93E-5349-AF7A-61BD20B9B38D}" type="presParOf" srcId="{E204E3A4-32E1-E643-A7AF-28081A71B277}" destId="{12130052-4CC7-554B-A48F-3C35FBA59642}" srcOrd="6" destOrd="0" presId="urn:microsoft.com/office/officeart/2008/layout/VerticalCurvedList"/>
    <dgm:cxn modelId="{4884F102-14F5-AA45-BD96-D1B13C56BFD0}" type="presParOf" srcId="{12130052-4CC7-554B-A48F-3C35FBA59642}" destId="{9CA919C5-80C9-7546-AB09-75645E050F7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E98C7A95-D432-454A-94AE-420EAE9F5217}">
      <dgm:prSet/>
      <dgm:spPr/>
      <dgm:t>
        <a:bodyPr/>
        <a:lstStyle/>
        <a:p>
          <a:r>
            <a:rPr lang="en-BG" dirty="0"/>
            <a:t>420 </a:t>
          </a:r>
          <a:r>
            <a:rPr lang="en-BG" dirty="0">
              <a:hlinkClick xmlns:r="http://schemas.openxmlformats.org/officeDocument/2006/relationships" r:id="rId1"/>
            </a:rPr>
            <a:t>Регистрация и предоставяне на удостоверения на предприятия, които осигуряват временна заетост</a:t>
          </a:r>
          <a:endParaRPr lang="en-BG" dirty="0"/>
        </a:p>
      </dgm:t>
    </dgm:pt>
    <dgm:pt modelId="{31C3C3DA-BF71-4F43-945A-DF822DCF3B4F}" type="parTrans" cxnId="{9605DDCF-221A-5145-87DA-C21A6004F694}">
      <dgm:prSet/>
      <dgm:spPr/>
      <dgm:t>
        <a:bodyPr/>
        <a:lstStyle/>
        <a:p>
          <a:endParaRPr lang="en-GB"/>
        </a:p>
      </dgm:t>
    </dgm:pt>
    <dgm:pt modelId="{66D560EA-9531-524E-A16B-57BABB087F4B}" type="sibTrans" cxnId="{9605DDCF-221A-5145-87DA-C21A6004F694}">
      <dgm:prSet/>
      <dgm:spPr/>
      <dgm:t>
        <a:bodyPr/>
        <a:lstStyle/>
        <a:p>
          <a:endParaRPr lang="en-GB"/>
        </a:p>
      </dgm:t>
    </dgm:pt>
    <dgm:pt modelId="{7DC660E1-A3A9-E845-A571-C3A6A74C9B62}">
      <dgm:prSet/>
      <dgm:spPr/>
      <dgm:t>
        <a:bodyPr/>
        <a:lstStyle/>
        <a:p>
          <a:r>
            <a:rPr lang="en-BG" dirty="0"/>
            <a:t>546 </a:t>
          </a:r>
          <a:r>
            <a:rPr lang="en-BG" dirty="0">
              <a:hlinkClick xmlns:r="http://schemas.openxmlformats.org/officeDocument/2006/relationships" r:id="rId2"/>
            </a:rPr>
            <a:t>Издаване на разрешения за извършване на дейност на свободна практика от чужденци в Република България</a:t>
          </a:r>
          <a:endParaRPr lang="en-BG" dirty="0"/>
        </a:p>
      </dgm:t>
    </dgm:pt>
    <dgm:pt modelId="{745CF971-67DD-0D45-BAB0-45D5448DF1B9}" type="parTrans" cxnId="{56A2B51C-0A6B-B84B-B1AB-16238D449CC4}">
      <dgm:prSet/>
      <dgm:spPr/>
      <dgm:t>
        <a:bodyPr/>
        <a:lstStyle/>
        <a:p>
          <a:endParaRPr lang="en-GB"/>
        </a:p>
      </dgm:t>
    </dgm:pt>
    <dgm:pt modelId="{4D8B4D09-BFDD-D949-9E19-CF255F656604}" type="sibTrans" cxnId="{56A2B51C-0A6B-B84B-B1AB-16238D449CC4}">
      <dgm:prSet/>
      <dgm:spPr/>
      <dgm:t>
        <a:bodyPr/>
        <a:lstStyle/>
        <a:p>
          <a:endParaRPr lang="en-GB"/>
        </a:p>
      </dgm:t>
    </dgm:pt>
    <dgm:pt modelId="{D3C782D7-888E-BA4A-BB73-23311530527C}">
      <dgm:prSet/>
      <dgm:spPr/>
      <dgm:t>
        <a:bodyPr/>
        <a:lstStyle/>
        <a:p>
          <a:r>
            <a:rPr lang="en-BG" dirty="0"/>
            <a:t>832 </a:t>
          </a:r>
          <a:r>
            <a:rPr lang="en-BG" dirty="0">
              <a:hlinkClick xmlns:r="http://schemas.openxmlformats.org/officeDocument/2006/relationships" r:id="rId3"/>
            </a:rPr>
            <a:t>Приемане на заявки от работодатели за свободни работни места в Дирекция "Бюро по труда"</a:t>
          </a:r>
          <a:endParaRPr lang="en-BG" dirty="0"/>
        </a:p>
      </dgm:t>
    </dgm:pt>
    <dgm:pt modelId="{80ADAF34-F8E2-B640-A95D-63973911784F}" type="parTrans" cxnId="{E04174A9-2062-3B47-A315-A1F1C45F7B8A}">
      <dgm:prSet/>
      <dgm:spPr/>
      <dgm:t>
        <a:bodyPr/>
        <a:lstStyle/>
        <a:p>
          <a:endParaRPr lang="en-GB"/>
        </a:p>
      </dgm:t>
    </dgm:pt>
    <dgm:pt modelId="{6361E8A3-7390-7845-BA3C-1163B97A8844}" type="sibTrans" cxnId="{E04174A9-2062-3B47-A315-A1F1C45F7B8A}">
      <dgm:prSet/>
      <dgm:spPr/>
      <dgm:t>
        <a:bodyPr/>
        <a:lstStyle/>
        <a:p>
          <a:endParaRPr lang="en-GB"/>
        </a:p>
      </dgm:t>
    </dgm:pt>
    <dgm:pt modelId="{C5BFC3BF-8260-124E-BEBB-DDE62866BE9A}">
      <dgm:prSet/>
      <dgm:spPr/>
      <dgm:t>
        <a:bodyPr/>
        <a:lstStyle/>
        <a:p>
          <a:r>
            <a:rPr lang="en-BG" dirty="0"/>
            <a:t>834 </a:t>
          </a:r>
          <a:r>
            <a:rPr lang="en-BG" dirty="0">
              <a:hlinkClick xmlns:r="http://schemas.openxmlformats.org/officeDocument/2006/relationships" r:id="rId4"/>
            </a:rPr>
            <a:t>Издаване на решения за прекратяване на регистрацията на търсещи работа лица</a:t>
          </a:r>
          <a:endParaRPr lang="en-BG" dirty="0"/>
        </a:p>
      </dgm:t>
    </dgm:pt>
    <dgm:pt modelId="{0C74EA7B-9CDE-FD44-837F-CFC495BA186C}" type="parTrans" cxnId="{4988DE43-5D2B-C34A-9FC1-C3C702A6FAD2}">
      <dgm:prSet/>
      <dgm:spPr/>
      <dgm:t>
        <a:bodyPr/>
        <a:lstStyle/>
        <a:p>
          <a:endParaRPr lang="en-GB"/>
        </a:p>
      </dgm:t>
    </dgm:pt>
    <dgm:pt modelId="{488034F5-FF76-1E41-8586-65878C644523}" type="sibTrans" cxnId="{4988DE43-5D2B-C34A-9FC1-C3C702A6FAD2}">
      <dgm:prSet/>
      <dgm:spPr/>
      <dgm:t>
        <a:bodyPr/>
        <a:lstStyle/>
        <a:p>
          <a:endParaRPr lang="en-GB"/>
        </a:p>
      </dgm:t>
    </dgm:pt>
    <dgm:pt modelId="{08EC7157-B7A3-8D4D-8131-A60207D7F198}">
      <dgm:prSet/>
      <dgm:spPr/>
      <dgm:t>
        <a:bodyPr/>
        <a:lstStyle/>
        <a:p>
          <a:r>
            <a:rPr lang="en-BG" dirty="0"/>
            <a:t>837 </a:t>
          </a:r>
          <a:r>
            <a:rPr lang="en-BG" dirty="0">
              <a:hlinkClick xmlns:r="http://schemas.openxmlformats.org/officeDocument/2006/relationships" r:id="rId5"/>
            </a:rPr>
            <a:t>Регистрация и предоставяне на удостоверения на частни фирми за извършване на посредничество по наемане на работа</a:t>
          </a:r>
          <a:endParaRPr lang="en-BG" dirty="0"/>
        </a:p>
      </dgm:t>
    </dgm:pt>
    <dgm:pt modelId="{59E3755B-B3F2-4248-BD2B-67DA81F66271}" type="parTrans" cxnId="{09AACF43-82E3-D84F-9473-2019E57E8BC8}">
      <dgm:prSet/>
      <dgm:spPr/>
      <dgm:t>
        <a:bodyPr/>
        <a:lstStyle/>
        <a:p>
          <a:endParaRPr lang="en-GB"/>
        </a:p>
      </dgm:t>
    </dgm:pt>
    <dgm:pt modelId="{79C5EBE5-DCD1-9F49-A7DC-EF868AFCD50E}" type="sibTrans" cxnId="{09AACF43-82E3-D84F-9473-2019E57E8BC8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5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5"/>
      <dgm:spPr/>
    </dgm:pt>
    <dgm:pt modelId="{5940E49E-A293-2F45-982A-00AED95045EB}" type="pres">
      <dgm:prSet presAssocID="{63A11AA2-A4A7-7247-9A4E-B96050C75ED5}" presName="dstNode" presStyleLbl="node1" presStyleIdx="0" presStyleCnt="5"/>
      <dgm:spPr/>
    </dgm:pt>
    <dgm:pt modelId="{53E9C2B8-A5F4-0245-913A-1C94B50ED282}" type="pres">
      <dgm:prSet presAssocID="{E98C7A95-D432-454A-94AE-420EAE9F5217}" presName="text_1" presStyleLbl="node1" presStyleIdx="0" presStyleCnt="5">
        <dgm:presLayoutVars>
          <dgm:bulletEnabled val="1"/>
        </dgm:presLayoutVars>
      </dgm:prSet>
      <dgm:spPr/>
    </dgm:pt>
    <dgm:pt modelId="{9865FA57-5358-774E-AAE4-058E6DE3A87C}" type="pres">
      <dgm:prSet presAssocID="{E98C7A95-D432-454A-94AE-420EAE9F5217}" presName="accent_1" presStyleCnt="0"/>
      <dgm:spPr/>
    </dgm:pt>
    <dgm:pt modelId="{88752837-FC51-6F41-8AC4-7FB2AC9B7A40}" type="pres">
      <dgm:prSet presAssocID="{E98C7A95-D432-454A-94AE-420EAE9F5217}" presName="accentRepeatNode" presStyleLbl="solidFgAcc1" presStyleIdx="0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47DF7BB-AED7-5F40-BA8D-31AE7DEF238D}" type="pres">
      <dgm:prSet presAssocID="{7DC660E1-A3A9-E845-A571-C3A6A74C9B62}" presName="text_2" presStyleLbl="node1" presStyleIdx="1" presStyleCnt="5">
        <dgm:presLayoutVars>
          <dgm:bulletEnabled val="1"/>
        </dgm:presLayoutVars>
      </dgm:prSet>
      <dgm:spPr/>
    </dgm:pt>
    <dgm:pt modelId="{6C3461DD-1897-9C4B-80D5-764CF69B2D75}" type="pres">
      <dgm:prSet presAssocID="{7DC660E1-A3A9-E845-A571-C3A6A74C9B62}" presName="accent_2" presStyleCnt="0"/>
      <dgm:spPr/>
    </dgm:pt>
    <dgm:pt modelId="{D7DE2E70-3A40-2C44-A0AC-11F36BDA4224}" type="pres">
      <dgm:prSet presAssocID="{7DC660E1-A3A9-E845-A571-C3A6A74C9B62}" presName="accentRepeatNode" presStyleLbl="solidFgAcc1" presStyleIdx="1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482EDF96-A7C4-024A-96CA-6E7B9BEAF7B2}" type="pres">
      <dgm:prSet presAssocID="{D3C782D7-888E-BA4A-BB73-23311530527C}" presName="text_3" presStyleLbl="node1" presStyleIdx="2" presStyleCnt="5">
        <dgm:presLayoutVars>
          <dgm:bulletEnabled val="1"/>
        </dgm:presLayoutVars>
      </dgm:prSet>
      <dgm:spPr/>
    </dgm:pt>
    <dgm:pt modelId="{273529AE-5FC6-384B-A68C-803369247F95}" type="pres">
      <dgm:prSet presAssocID="{D3C782D7-888E-BA4A-BB73-23311530527C}" presName="accent_3" presStyleCnt="0"/>
      <dgm:spPr/>
    </dgm:pt>
    <dgm:pt modelId="{96FA8FFD-A22A-7A4C-BAEB-323E31F561D9}" type="pres">
      <dgm:prSet presAssocID="{D3C782D7-888E-BA4A-BB73-23311530527C}" presName="accentRepeatNode" presStyleLbl="solidFgAcc1" presStyleIdx="2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D4B0FA85-95FF-D64F-91B5-5751993DFF0E}" type="pres">
      <dgm:prSet presAssocID="{C5BFC3BF-8260-124E-BEBB-DDE62866BE9A}" presName="text_4" presStyleLbl="node1" presStyleIdx="3" presStyleCnt="5">
        <dgm:presLayoutVars>
          <dgm:bulletEnabled val="1"/>
        </dgm:presLayoutVars>
      </dgm:prSet>
      <dgm:spPr/>
    </dgm:pt>
    <dgm:pt modelId="{C4F30E99-1AC3-2647-B0C0-72C4D961E173}" type="pres">
      <dgm:prSet presAssocID="{C5BFC3BF-8260-124E-BEBB-DDE62866BE9A}" presName="accent_4" presStyleCnt="0"/>
      <dgm:spPr/>
    </dgm:pt>
    <dgm:pt modelId="{13378CEB-C23D-854E-8119-7750A45F1ACF}" type="pres">
      <dgm:prSet presAssocID="{C5BFC3BF-8260-124E-BEBB-DDE62866BE9A}" presName="accentRepeatNode" presStyleLbl="solidFgAcc1" presStyleIdx="3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5E5656EE-C9F8-4742-8D18-720C351AC8BB}" type="pres">
      <dgm:prSet presAssocID="{08EC7157-B7A3-8D4D-8131-A60207D7F198}" presName="text_5" presStyleLbl="node1" presStyleIdx="4" presStyleCnt="5">
        <dgm:presLayoutVars>
          <dgm:bulletEnabled val="1"/>
        </dgm:presLayoutVars>
      </dgm:prSet>
      <dgm:spPr/>
    </dgm:pt>
    <dgm:pt modelId="{F550D575-8698-F444-B131-4AEC825809FD}" type="pres">
      <dgm:prSet presAssocID="{08EC7157-B7A3-8D4D-8131-A60207D7F198}" presName="accent_5" presStyleCnt="0"/>
      <dgm:spPr/>
    </dgm:pt>
    <dgm:pt modelId="{006CB6C5-2647-2E46-A737-9676C488C9B3}" type="pres">
      <dgm:prSet presAssocID="{08EC7157-B7A3-8D4D-8131-A60207D7F198}" presName="accentRepeatNode" presStyleLbl="solidFgAcc1" presStyleIdx="4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56A2B51C-0A6B-B84B-B1AB-16238D449CC4}" srcId="{63A11AA2-A4A7-7247-9A4E-B96050C75ED5}" destId="{7DC660E1-A3A9-E845-A571-C3A6A74C9B62}" srcOrd="1" destOrd="0" parTransId="{745CF971-67DD-0D45-BAB0-45D5448DF1B9}" sibTransId="{4D8B4D09-BFDD-D949-9E19-CF255F656604}"/>
    <dgm:cxn modelId="{43A39426-2C55-9047-ACAC-6A1C636222B0}" type="presOf" srcId="{C5BFC3BF-8260-124E-BEBB-DDE62866BE9A}" destId="{D4B0FA85-95FF-D64F-91B5-5751993DFF0E}" srcOrd="0" destOrd="0" presId="urn:microsoft.com/office/officeart/2008/layout/VerticalCurvedList"/>
    <dgm:cxn modelId="{21B64830-972F-4546-8D85-7E474F4B2BDB}" type="presOf" srcId="{7DC660E1-A3A9-E845-A571-C3A6A74C9B62}" destId="{347DF7BB-AED7-5F40-BA8D-31AE7DEF238D}" srcOrd="0" destOrd="0" presId="urn:microsoft.com/office/officeart/2008/layout/VerticalCurvedList"/>
    <dgm:cxn modelId="{DA62EA41-24B4-3A44-AE8F-04399DECB695}" type="presOf" srcId="{08EC7157-B7A3-8D4D-8131-A60207D7F198}" destId="{5E5656EE-C9F8-4742-8D18-720C351AC8BB}" srcOrd="0" destOrd="0" presId="urn:microsoft.com/office/officeart/2008/layout/VerticalCurvedList"/>
    <dgm:cxn modelId="{09AACF43-82E3-D84F-9473-2019E57E8BC8}" srcId="{63A11AA2-A4A7-7247-9A4E-B96050C75ED5}" destId="{08EC7157-B7A3-8D4D-8131-A60207D7F198}" srcOrd="4" destOrd="0" parTransId="{59E3755B-B3F2-4248-BD2B-67DA81F66271}" sibTransId="{79C5EBE5-DCD1-9F49-A7DC-EF868AFCD50E}"/>
    <dgm:cxn modelId="{4988DE43-5D2B-C34A-9FC1-C3C702A6FAD2}" srcId="{63A11AA2-A4A7-7247-9A4E-B96050C75ED5}" destId="{C5BFC3BF-8260-124E-BEBB-DDE62866BE9A}" srcOrd="3" destOrd="0" parTransId="{0C74EA7B-9CDE-FD44-837F-CFC495BA186C}" sibTransId="{488034F5-FF76-1E41-8586-65878C644523}"/>
    <dgm:cxn modelId="{DA3D184F-8378-FD48-A386-331BB405B27B}" type="presOf" srcId="{E98C7A95-D432-454A-94AE-420EAE9F5217}" destId="{53E9C2B8-A5F4-0245-913A-1C94B50ED282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1E598773-B0DB-B942-A9D1-0D9D3DBD7388}" type="presOf" srcId="{66D560EA-9531-524E-A16B-57BABB087F4B}" destId="{A9960193-9E70-504A-9D2D-8EF405CABFD7}" srcOrd="0" destOrd="0" presId="urn:microsoft.com/office/officeart/2008/layout/VerticalCurvedList"/>
    <dgm:cxn modelId="{FBA7769D-23D8-654E-A9F2-3E120203223E}" type="presOf" srcId="{D3C782D7-888E-BA4A-BB73-23311530527C}" destId="{482EDF96-A7C4-024A-96CA-6E7B9BEAF7B2}" srcOrd="0" destOrd="0" presId="urn:microsoft.com/office/officeart/2008/layout/VerticalCurvedList"/>
    <dgm:cxn modelId="{E04174A9-2062-3B47-A315-A1F1C45F7B8A}" srcId="{63A11AA2-A4A7-7247-9A4E-B96050C75ED5}" destId="{D3C782D7-888E-BA4A-BB73-23311530527C}" srcOrd="2" destOrd="0" parTransId="{80ADAF34-F8E2-B640-A95D-63973911784F}" sibTransId="{6361E8A3-7390-7845-BA3C-1163B97A8844}"/>
    <dgm:cxn modelId="{9605DDCF-221A-5145-87DA-C21A6004F694}" srcId="{63A11AA2-A4A7-7247-9A4E-B96050C75ED5}" destId="{E98C7A95-D432-454A-94AE-420EAE9F5217}" srcOrd="0" destOrd="0" parTransId="{31C3C3DA-BF71-4F43-945A-DF822DCF3B4F}" sibTransId="{66D560EA-9531-524E-A16B-57BABB087F4B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1A6D179B-FBAB-2648-B0C5-33E1E82F40CC}" type="presParOf" srcId="{E204E3A4-32E1-E643-A7AF-28081A71B277}" destId="{53E9C2B8-A5F4-0245-913A-1C94B50ED282}" srcOrd="1" destOrd="0" presId="urn:microsoft.com/office/officeart/2008/layout/VerticalCurvedList"/>
    <dgm:cxn modelId="{796C2AC9-29D7-A247-9971-56838F79F493}" type="presParOf" srcId="{E204E3A4-32E1-E643-A7AF-28081A71B277}" destId="{9865FA57-5358-774E-AAE4-058E6DE3A87C}" srcOrd="2" destOrd="0" presId="urn:microsoft.com/office/officeart/2008/layout/VerticalCurvedList"/>
    <dgm:cxn modelId="{6AA2F4FF-2416-D542-99A9-034F6DCE83AE}" type="presParOf" srcId="{9865FA57-5358-774E-AAE4-058E6DE3A87C}" destId="{88752837-FC51-6F41-8AC4-7FB2AC9B7A40}" srcOrd="0" destOrd="0" presId="urn:microsoft.com/office/officeart/2008/layout/VerticalCurvedList"/>
    <dgm:cxn modelId="{F55095FD-D12D-F744-B49A-478017628721}" type="presParOf" srcId="{E204E3A4-32E1-E643-A7AF-28081A71B277}" destId="{347DF7BB-AED7-5F40-BA8D-31AE7DEF238D}" srcOrd="3" destOrd="0" presId="urn:microsoft.com/office/officeart/2008/layout/VerticalCurvedList"/>
    <dgm:cxn modelId="{FC9E3D65-3D0D-CB43-A18E-A0FF088CD26E}" type="presParOf" srcId="{E204E3A4-32E1-E643-A7AF-28081A71B277}" destId="{6C3461DD-1897-9C4B-80D5-764CF69B2D75}" srcOrd="4" destOrd="0" presId="urn:microsoft.com/office/officeart/2008/layout/VerticalCurvedList"/>
    <dgm:cxn modelId="{E220FABB-922B-B64B-B41D-7BD8E2AE2BAC}" type="presParOf" srcId="{6C3461DD-1897-9C4B-80D5-764CF69B2D75}" destId="{D7DE2E70-3A40-2C44-A0AC-11F36BDA4224}" srcOrd="0" destOrd="0" presId="urn:microsoft.com/office/officeart/2008/layout/VerticalCurvedList"/>
    <dgm:cxn modelId="{CF009F3E-08D5-E941-9CFA-87300E728CE2}" type="presParOf" srcId="{E204E3A4-32E1-E643-A7AF-28081A71B277}" destId="{482EDF96-A7C4-024A-96CA-6E7B9BEAF7B2}" srcOrd="5" destOrd="0" presId="urn:microsoft.com/office/officeart/2008/layout/VerticalCurvedList"/>
    <dgm:cxn modelId="{D8C94CA6-FA96-6F4D-96D5-7F53381A127A}" type="presParOf" srcId="{E204E3A4-32E1-E643-A7AF-28081A71B277}" destId="{273529AE-5FC6-384B-A68C-803369247F95}" srcOrd="6" destOrd="0" presId="urn:microsoft.com/office/officeart/2008/layout/VerticalCurvedList"/>
    <dgm:cxn modelId="{E8BEC187-1A61-5547-869A-B5929441A19F}" type="presParOf" srcId="{273529AE-5FC6-384B-A68C-803369247F95}" destId="{96FA8FFD-A22A-7A4C-BAEB-323E31F561D9}" srcOrd="0" destOrd="0" presId="urn:microsoft.com/office/officeart/2008/layout/VerticalCurvedList"/>
    <dgm:cxn modelId="{DBE451A1-200C-A54C-B6B1-197018F1FA81}" type="presParOf" srcId="{E204E3A4-32E1-E643-A7AF-28081A71B277}" destId="{D4B0FA85-95FF-D64F-91B5-5751993DFF0E}" srcOrd="7" destOrd="0" presId="urn:microsoft.com/office/officeart/2008/layout/VerticalCurvedList"/>
    <dgm:cxn modelId="{FAF1B621-391A-3B4D-AB03-07C4FCCF5444}" type="presParOf" srcId="{E204E3A4-32E1-E643-A7AF-28081A71B277}" destId="{C4F30E99-1AC3-2647-B0C0-72C4D961E173}" srcOrd="8" destOrd="0" presId="urn:microsoft.com/office/officeart/2008/layout/VerticalCurvedList"/>
    <dgm:cxn modelId="{3F09FF39-B70B-1640-9C1D-CED2BE189965}" type="presParOf" srcId="{C4F30E99-1AC3-2647-B0C0-72C4D961E173}" destId="{13378CEB-C23D-854E-8119-7750A45F1ACF}" srcOrd="0" destOrd="0" presId="urn:microsoft.com/office/officeart/2008/layout/VerticalCurvedList"/>
    <dgm:cxn modelId="{467C690E-4B6F-E048-83DC-9F1FD60B30A9}" type="presParOf" srcId="{E204E3A4-32E1-E643-A7AF-28081A71B277}" destId="{5E5656EE-C9F8-4742-8D18-720C351AC8BB}" srcOrd="9" destOrd="0" presId="urn:microsoft.com/office/officeart/2008/layout/VerticalCurvedList"/>
    <dgm:cxn modelId="{7D81D182-D9F9-7741-980E-937AD855A185}" type="presParOf" srcId="{E204E3A4-32E1-E643-A7AF-28081A71B277}" destId="{F550D575-8698-F444-B131-4AEC825809FD}" srcOrd="10" destOrd="0" presId="urn:microsoft.com/office/officeart/2008/layout/VerticalCurvedList"/>
    <dgm:cxn modelId="{C538AB0D-D273-6D44-A2E2-E8B6C1BBE331}" type="presParOf" srcId="{F550D575-8698-F444-B131-4AEC825809FD}" destId="{006CB6C5-2647-2E46-A737-9676C488C9B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92BEB10-262C-FD46-8984-F8C3E0FCE8D8}">
      <dgm:prSet/>
      <dgm:spPr/>
      <dgm:t>
        <a:bodyPr/>
        <a:lstStyle/>
        <a:p>
          <a:r>
            <a:rPr lang="en-BG" dirty="0"/>
            <a:t>1168 </a:t>
          </a:r>
          <a:r>
            <a:rPr lang="en-BG" dirty="0">
              <a:hlinkClick xmlns:r="http://schemas.openxmlformats.org/officeDocument/2006/relationships" r:id="rId1"/>
            </a:rPr>
            <a:t>Приемане на заявления и регистрация на търсещи работа лица</a:t>
          </a:r>
          <a:endParaRPr lang="en-BG" dirty="0"/>
        </a:p>
      </dgm:t>
    </dgm:pt>
    <dgm:pt modelId="{9694053C-3D66-CC47-BD86-F6A51B3768C5}" type="parTrans" cxnId="{95CCAF02-4209-3D47-98D0-192C9C85234E}">
      <dgm:prSet/>
      <dgm:spPr/>
      <dgm:t>
        <a:bodyPr/>
        <a:lstStyle/>
        <a:p>
          <a:endParaRPr lang="en-GB"/>
        </a:p>
      </dgm:t>
    </dgm:pt>
    <dgm:pt modelId="{DB1F935F-58AB-0D46-B3F6-E39310F16C34}" type="sibTrans" cxnId="{95CCAF02-4209-3D47-98D0-192C9C85234E}">
      <dgm:prSet/>
      <dgm:spPr/>
      <dgm:t>
        <a:bodyPr/>
        <a:lstStyle/>
        <a:p>
          <a:endParaRPr lang="en-GB"/>
        </a:p>
      </dgm:t>
    </dgm:pt>
    <dgm:pt modelId="{8A9E3966-BD46-D94C-9E16-DCCB7538C6C9}">
      <dgm:prSet/>
      <dgm:spPr/>
      <dgm:t>
        <a:bodyPr/>
        <a:lstStyle/>
        <a:p>
          <a:r>
            <a:rPr lang="en-BG" dirty="0"/>
            <a:t>1501 </a:t>
          </a:r>
          <a:r>
            <a:rPr lang="en-BG" dirty="0">
              <a:hlinkClick xmlns:r="http://schemas.openxmlformats.org/officeDocument/2006/relationships" r:id="rId2"/>
            </a:rPr>
            <a:t>Издаване на служебна бележка за удостоверяване на регистрация на търсещо работа лице</a:t>
          </a:r>
          <a:endParaRPr lang="en-BG" dirty="0"/>
        </a:p>
      </dgm:t>
    </dgm:pt>
    <dgm:pt modelId="{BEEDC565-539A-8E4A-A041-814087C41A76}" type="parTrans" cxnId="{8B66F7EB-FF41-FD44-AEAC-629820BFE0A5}">
      <dgm:prSet/>
      <dgm:spPr/>
      <dgm:t>
        <a:bodyPr/>
        <a:lstStyle/>
        <a:p>
          <a:endParaRPr lang="en-GB"/>
        </a:p>
      </dgm:t>
    </dgm:pt>
    <dgm:pt modelId="{FC3D934F-CDCD-7541-8626-182F865DE3C1}" type="sibTrans" cxnId="{8B66F7EB-FF41-FD44-AEAC-629820BFE0A5}">
      <dgm:prSet/>
      <dgm:spPr/>
      <dgm:t>
        <a:bodyPr/>
        <a:lstStyle/>
        <a:p>
          <a:endParaRPr lang="en-GB"/>
        </a:p>
      </dgm:t>
    </dgm:pt>
    <dgm:pt modelId="{01FC3F17-68D4-B345-B62D-C7F25AC39A5C}">
      <dgm:prSet/>
      <dgm:spPr/>
      <dgm:t>
        <a:bodyPr/>
        <a:lstStyle/>
        <a:p>
          <a:r>
            <a:rPr lang="en-BG" dirty="0"/>
            <a:t>1502 </a:t>
          </a:r>
          <a:r>
            <a:rPr lang="en-BG" dirty="0">
              <a:hlinkClick xmlns:r="http://schemas.openxmlformats.org/officeDocument/2006/relationships" r:id="rId3"/>
            </a:rPr>
            <a:t>Издаване на решения за възстановяване на регистрацията на търсещи работа лица</a:t>
          </a:r>
          <a:endParaRPr lang="en-BG" dirty="0"/>
        </a:p>
      </dgm:t>
    </dgm:pt>
    <dgm:pt modelId="{DEE68211-AEF2-9B43-A598-24B5E4AB77F4}" type="parTrans" cxnId="{C3127468-05D0-B740-8F1D-D27C9AA13C6F}">
      <dgm:prSet/>
      <dgm:spPr/>
      <dgm:t>
        <a:bodyPr/>
        <a:lstStyle/>
        <a:p>
          <a:endParaRPr lang="en-GB"/>
        </a:p>
      </dgm:t>
    </dgm:pt>
    <dgm:pt modelId="{36D8DE4B-CD19-274F-A1D9-41D48BA17A99}" type="sibTrans" cxnId="{C3127468-05D0-B740-8F1D-D27C9AA13C6F}">
      <dgm:prSet/>
      <dgm:spPr/>
      <dgm:t>
        <a:bodyPr/>
        <a:lstStyle/>
        <a:p>
          <a:endParaRPr lang="en-GB"/>
        </a:p>
      </dgm:t>
    </dgm:pt>
    <dgm:pt modelId="{ADA67065-A653-7E44-82B7-1443AD180791}">
      <dgm:prSet/>
      <dgm:spPr/>
      <dgm:t>
        <a:bodyPr/>
        <a:lstStyle/>
        <a:p>
          <a:r>
            <a:rPr lang="en-BG" dirty="0"/>
            <a:t>1956 </a:t>
          </a:r>
          <a:r>
            <a:rPr lang="en-BG" dirty="0">
              <a:hlinkClick xmlns:r="http://schemas.openxmlformats.org/officeDocument/2006/relationships" r:id="rId4"/>
            </a:rPr>
            <a:t>Включване в обучение на възрастни</a:t>
          </a:r>
          <a:endParaRPr lang="en-BG" dirty="0"/>
        </a:p>
      </dgm:t>
    </dgm:pt>
    <dgm:pt modelId="{0C7838B3-9954-F942-B2F0-4997FC82F0AD}" type="parTrans" cxnId="{6EF0C106-F239-4247-B7C9-9E35AB003476}">
      <dgm:prSet/>
      <dgm:spPr/>
      <dgm:t>
        <a:bodyPr/>
        <a:lstStyle/>
        <a:p>
          <a:endParaRPr lang="en-GB"/>
        </a:p>
      </dgm:t>
    </dgm:pt>
    <dgm:pt modelId="{BB6EB117-BD3A-9A43-915D-732A1D73F4C8}" type="sibTrans" cxnId="{6EF0C106-F239-4247-B7C9-9E35AB003476}">
      <dgm:prSet/>
      <dgm:spPr/>
      <dgm:t>
        <a:bodyPr/>
        <a:lstStyle/>
        <a:p>
          <a:endParaRPr lang="en-GB"/>
        </a:p>
      </dgm:t>
    </dgm:pt>
    <dgm:pt modelId="{BF89DFF8-BFAB-D141-A133-4147A0EB1E03}">
      <dgm:prSet/>
      <dgm:spPr/>
      <dgm:t>
        <a:bodyPr/>
        <a:lstStyle/>
        <a:p>
          <a:r>
            <a:rPr lang="en-BG"/>
            <a:t>2871 </a:t>
          </a:r>
          <a:r>
            <a:rPr lang="en-BG">
              <a:hlinkClick xmlns:r="http://schemas.openxmlformats.org/officeDocument/2006/relationships" r:id="rId5"/>
            </a:rPr>
            <a:t>Регистрация на заетост на работници - граждани на трети държави</a:t>
          </a:r>
          <a:endParaRPr lang="en-BG"/>
        </a:p>
      </dgm:t>
    </dgm:pt>
    <dgm:pt modelId="{328BEE00-DD51-8C47-AEFA-256ABDC04AF4}" type="parTrans" cxnId="{154727CF-8DE6-3347-A5F7-B1326AB9A043}">
      <dgm:prSet/>
      <dgm:spPr/>
      <dgm:t>
        <a:bodyPr/>
        <a:lstStyle/>
        <a:p>
          <a:endParaRPr lang="en-GB"/>
        </a:p>
      </dgm:t>
    </dgm:pt>
    <dgm:pt modelId="{4356D7BD-15B8-F147-8C2E-91CB0E9797B2}" type="sibTrans" cxnId="{154727CF-8DE6-3347-A5F7-B1326AB9A043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5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5"/>
      <dgm:spPr/>
    </dgm:pt>
    <dgm:pt modelId="{5940E49E-A293-2F45-982A-00AED95045EB}" type="pres">
      <dgm:prSet presAssocID="{63A11AA2-A4A7-7247-9A4E-B96050C75ED5}" presName="dstNode" presStyleLbl="node1" presStyleIdx="0" presStyleCnt="5"/>
      <dgm:spPr/>
    </dgm:pt>
    <dgm:pt modelId="{AD169F66-12BC-9D4F-856A-71AE7E407778}" type="pres">
      <dgm:prSet presAssocID="{492BEB10-262C-FD46-8984-F8C3E0FCE8D8}" presName="text_1" presStyleLbl="node1" presStyleIdx="0" presStyleCnt="5">
        <dgm:presLayoutVars>
          <dgm:bulletEnabled val="1"/>
        </dgm:presLayoutVars>
      </dgm:prSet>
      <dgm:spPr/>
    </dgm:pt>
    <dgm:pt modelId="{2F293CA3-8C9B-E446-8ED9-F15F9760116D}" type="pres">
      <dgm:prSet presAssocID="{492BEB10-262C-FD46-8984-F8C3E0FCE8D8}" presName="accent_1" presStyleCnt="0"/>
      <dgm:spPr/>
    </dgm:pt>
    <dgm:pt modelId="{FA465FE4-9161-584F-912B-728D59E68874}" type="pres">
      <dgm:prSet presAssocID="{492BEB10-262C-FD46-8984-F8C3E0FCE8D8}" presName="accentRepeatNode" presStyleLbl="solidFgAcc1" presStyleIdx="0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68C478F-F87A-4648-B3C2-C82BC57B989B}" type="pres">
      <dgm:prSet presAssocID="{8A9E3966-BD46-D94C-9E16-DCCB7538C6C9}" presName="text_2" presStyleLbl="node1" presStyleIdx="1" presStyleCnt="5">
        <dgm:presLayoutVars>
          <dgm:bulletEnabled val="1"/>
        </dgm:presLayoutVars>
      </dgm:prSet>
      <dgm:spPr/>
    </dgm:pt>
    <dgm:pt modelId="{8647AAA7-C03A-904E-82F0-796B5799105D}" type="pres">
      <dgm:prSet presAssocID="{8A9E3966-BD46-D94C-9E16-DCCB7538C6C9}" presName="accent_2" presStyleCnt="0"/>
      <dgm:spPr/>
    </dgm:pt>
    <dgm:pt modelId="{29BB0D0A-4473-0941-8FA3-685CEE78CBB7}" type="pres">
      <dgm:prSet presAssocID="{8A9E3966-BD46-D94C-9E16-DCCB7538C6C9}" presName="accentRepeatNode" presStyleLbl="solidFgAcc1" presStyleIdx="1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A3C90E46-F581-684C-BA51-C0EC942D9DBC}" type="pres">
      <dgm:prSet presAssocID="{01FC3F17-68D4-B345-B62D-C7F25AC39A5C}" presName="text_3" presStyleLbl="node1" presStyleIdx="2" presStyleCnt="5">
        <dgm:presLayoutVars>
          <dgm:bulletEnabled val="1"/>
        </dgm:presLayoutVars>
      </dgm:prSet>
      <dgm:spPr/>
    </dgm:pt>
    <dgm:pt modelId="{C54FDD76-1F6F-6344-9416-CA6619BD1C1D}" type="pres">
      <dgm:prSet presAssocID="{01FC3F17-68D4-B345-B62D-C7F25AC39A5C}" presName="accent_3" presStyleCnt="0"/>
      <dgm:spPr/>
    </dgm:pt>
    <dgm:pt modelId="{61E74B67-11C3-9A41-A8B8-9F705D144077}" type="pres">
      <dgm:prSet presAssocID="{01FC3F17-68D4-B345-B62D-C7F25AC39A5C}" presName="accentRepeatNode" presStyleLbl="solidFgAcc1" presStyleIdx="2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6DC1B630-3AB7-514E-ABAD-B5ED94EB4701}" type="pres">
      <dgm:prSet presAssocID="{ADA67065-A653-7E44-82B7-1443AD180791}" presName="text_4" presStyleLbl="node1" presStyleIdx="3" presStyleCnt="5">
        <dgm:presLayoutVars>
          <dgm:bulletEnabled val="1"/>
        </dgm:presLayoutVars>
      </dgm:prSet>
      <dgm:spPr/>
    </dgm:pt>
    <dgm:pt modelId="{C043D361-FA2E-5641-B076-909745604B7D}" type="pres">
      <dgm:prSet presAssocID="{ADA67065-A653-7E44-82B7-1443AD180791}" presName="accent_4" presStyleCnt="0"/>
      <dgm:spPr/>
    </dgm:pt>
    <dgm:pt modelId="{23B9F103-F1D7-6D46-9D19-BC990D03D5B5}" type="pres">
      <dgm:prSet presAssocID="{ADA67065-A653-7E44-82B7-1443AD180791}" presName="accentRepeatNode" presStyleLbl="solidFgAcc1" presStyleIdx="3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267DC79F-1501-A549-8208-B5AFE119F853}" type="pres">
      <dgm:prSet presAssocID="{BF89DFF8-BFAB-D141-A133-4147A0EB1E03}" presName="text_5" presStyleLbl="node1" presStyleIdx="4" presStyleCnt="5">
        <dgm:presLayoutVars>
          <dgm:bulletEnabled val="1"/>
        </dgm:presLayoutVars>
      </dgm:prSet>
      <dgm:spPr/>
    </dgm:pt>
    <dgm:pt modelId="{9D5806D4-9F8D-964D-BC3F-D83CD6B16FD6}" type="pres">
      <dgm:prSet presAssocID="{BF89DFF8-BFAB-D141-A133-4147A0EB1E03}" presName="accent_5" presStyleCnt="0"/>
      <dgm:spPr/>
    </dgm:pt>
    <dgm:pt modelId="{8F94F039-9163-4146-A316-80958657EC0E}" type="pres">
      <dgm:prSet presAssocID="{BF89DFF8-BFAB-D141-A133-4147A0EB1E03}" presName="accentRepeatNode" presStyleLbl="solidFgAcc1" presStyleIdx="4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95CCAF02-4209-3D47-98D0-192C9C85234E}" srcId="{63A11AA2-A4A7-7247-9A4E-B96050C75ED5}" destId="{492BEB10-262C-FD46-8984-F8C3E0FCE8D8}" srcOrd="0" destOrd="0" parTransId="{9694053C-3D66-CC47-BD86-F6A51B3768C5}" sibTransId="{DB1F935F-58AB-0D46-B3F6-E39310F16C34}"/>
    <dgm:cxn modelId="{6EF0C106-F239-4247-B7C9-9E35AB003476}" srcId="{63A11AA2-A4A7-7247-9A4E-B96050C75ED5}" destId="{ADA67065-A653-7E44-82B7-1443AD180791}" srcOrd="3" destOrd="0" parTransId="{0C7838B3-9954-F942-B2F0-4997FC82F0AD}" sibTransId="{BB6EB117-BD3A-9A43-915D-732A1D73F4C8}"/>
    <dgm:cxn modelId="{C0B34E15-B6E1-E94C-8BDA-58BAD7F9CBEC}" type="presOf" srcId="{DB1F935F-58AB-0D46-B3F6-E39310F16C34}" destId="{A9960193-9E70-504A-9D2D-8EF405CABFD7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EDB7235D-DD66-3545-8E32-618C59E03307}" type="presOf" srcId="{492BEB10-262C-FD46-8984-F8C3E0FCE8D8}" destId="{AD169F66-12BC-9D4F-856A-71AE7E407778}" srcOrd="0" destOrd="0" presId="urn:microsoft.com/office/officeart/2008/layout/VerticalCurvedList"/>
    <dgm:cxn modelId="{C3127468-05D0-B740-8F1D-D27C9AA13C6F}" srcId="{63A11AA2-A4A7-7247-9A4E-B96050C75ED5}" destId="{01FC3F17-68D4-B345-B62D-C7F25AC39A5C}" srcOrd="2" destOrd="0" parTransId="{DEE68211-AEF2-9B43-A598-24B5E4AB77F4}" sibTransId="{36D8DE4B-CD19-274F-A1D9-41D48BA17A99}"/>
    <dgm:cxn modelId="{D485958E-C976-AB4C-999A-85BF9594A297}" type="presOf" srcId="{BF89DFF8-BFAB-D141-A133-4147A0EB1E03}" destId="{267DC79F-1501-A549-8208-B5AFE119F853}" srcOrd="0" destOrd="0" presId="urn:microsoft.com/office/officeart/2008/layout/VerticalCurvedList"/>
    <dgm:cxn modelId="{A7DC2792-892C-5246-AFBE-7D46EB189A5C}" type="presOf" srcId="{8A9E3966-BD46-D94C-9E16-DCCB7538C6C9}" destId="{068C478F-F87A-4648-B3C2-C82BC57B989B}" srcOrd="0" destOrd="0" presId="urn:microsoft.com/office/officeart/2008/layout/VerticalCurvedList"/>
    <dgm:cxn modelId="{DE601395-CCFC-1C47-A998-56FAB6A2AF37}" type="presOf" srcId="{01FC3F17-68D4-B345-B62D-C7F25AC39A5C}" destId="{A3C90E46-F581-684C-BA51-C0EC942D9DBC}" srcOrd="0" destOrd="0" presId="urn:microsoft.com/office/officeart/2008/layout/VerticalCurvedList"/>
    <dgm:cxn modelId="{154727CF-8DE6-3347-A5F7-B1326AB9A043}" srcId="{63A11AA2-A4A7-7247-9A4E-B96050C75ED5}" destId="{BF89DFF8-BFAB-D141-A133-4147A0EB1E03}" srcOrd="4" destOrd="0" parTransId="{328BEE00-DD51-8C47-AEFA-256ABDC04AF4}" sibTransId="{4356D7BD-15B8-F147-8C2E-91CB0E9797B2}"/>
    <dgm:cxn modelId="{302B2FD2-1170-0642-AA07-6F86E500C15C}" type="presOf" srcId="{ADA67065-A653-7E44-82B7-1443AD180791}" destId="{6DC1B630-3AB7-514E-ABAD-B5ED94EB4701}" srcOrd="0" destOrd="0" presId="urn:microsoft.com/office/officeart/2008/layout/VerticalCurvedList"/>
    <dgm:cxn modelId="{8B66F7EB-FF41-FD44-AEAC-629820BFE0A5}" srcId="{63A11AA2-A4A7-7247-9A4E-B96050C75ED5}" destId="{8A9E3966-BD46-D94C-9E16-DCCB7538C6C9}" srcOrd="1" destOrd="0" parTransId="{BEEDC565-539A-8E4A-A041-814087C41A76}" sibTransId="{FC3D934F-CDCD-7541-8626-182F865DE3C1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6693B1BD-F5E7-0D4F-B3AD-4D32569243D6}" type="presParOf" srcId="{E204E3A4-32E1-E643-A7AF-28081A71B277}" destId="{AD169F66-12BC-9D4F-856A-71AE7E407778}" srcOrd="1" destOrd="0" presId="urn:microsoft.com/office/officeart/2008/layout/VerticalCurvedList"/>
    <dgm:cxn modelId="{1DFC5AE0-A551-B644-8EBA-E23088664AEA}" type="presParOf" srcId="{E204E3A4-32E1-E643-A7AF-28081A71B277}" destId="{2F293CA3-8C9B-E446-8ED9-F15F9760116D}" srcOrd="2" destOrd="0" presId="urn:microsoft.com/office/officeart/2008/layout/VerticalCurvedList"/>
    <dgm:cxn modelId="{02DBCB1E-147C-7948-AD38-A40E65E83474}" type="presParOf" srcId="{2F293CA3-8C9B-E446-8ED9-F15F9760116D}" destId="{FA465FE4-9161-584F-912B-728D59E68874}" srcOrd="0" destOrd="0" presId="urn:microsoft.com/office/officeart/2008/layout/VerticalCurvedList"/>
    <dgm:cxn modelId="{D8BCCAA5-B13B-8243-B06E-AF04BE60A808}" type="presParOf" srcId="{E204E3A4-32E1-E643-A7AF-28081A71B277}" destId="{068C478F-F87A-4648-B3C2-C82BC57B989B}" srcOrd="3" destOrd="0" presId="urn:microsoft.com/office/officeart/2008/layout/VerticalCurvedList"/>
    <dgm:cxn modelId="{6E01708A-A9BB-7344-8504-8D75FAC782B0}" type="presParOf" srcId="{E204E3A4-32E1-E643-A7AF-28081A71B277}" destId="{8647AAA7-C03A-904E-82F0-796B5799105D}" srcOrd="4" destOrd="0" presId="urn:microsoft.com/office/officeart/2008/layout/VerticalCurvedList"/>
    <dgm:cxn modelId="{64B37A5A-A4FF-F841-8891-850BE6C4937F}" type="presParOf" srcId="{8647AAA7-C03A-904E-82F0-796B5799105D}" destId="{29BB0D0A-4473-0941-8FA3-685CEE78CBB7}" srcOrd="0" destOrd="0" presId="urn:microsoft.com/office/officeart/2008/layout/VerticalCurvedList"/>
    <dgm:cxn modelId="{4E2122FC-5A96-F14C-B1CE-67376F3B46A8}" type="presParOf" srcId="{E204E3A4-32E1-E643-A7AF-28081A71B277}" destId="{A3C90E46-F581-684C-BA51-C0EC942D9DBC}" srcOrd="5" destOrd="0" presId="urn:microsoft.com/office/officeart/2008/layout/VerticalCurvedList"/>
    <dgm:cxn modelId="{0B2E384B-B42F-A34C-B109-9CD283124ED8}" type="presParOf" srcId="{E204E3A4-32E1-E643-A7AF-28081A71B277}" destId="{C54FDD76-1F6F-6344-9416-CA6619BD1C1D}" srcOrd="6" destOrd="0" presId="urn:microsoft.com/office/officeart/2008/layout/VerticalCurvedList"/>
    <dgm:cxn modelId="{9670F352-3090-A94B-A411-0C6B1BE54270}" type="presParOf" srcId="{C54FDD76-1F6F-6344-9416-CA6619BD1C1D}" destId="{61E74B67-11C3-9A41-A8B8-9F705D144077}" srcOrd="0" destOrd="0" presId="urn:microsoft.com/office/officeart/2008/layout/VerticalCurvedList"/>
    <dgm:cxn modelId="{F1D9AC2D-4F09-DE44-8F54-13CF4DA0C372}" type="presParOf" srcId="{E204E3A4-32E1-E643-A7AF-28081A71B277}" destId="{6DC1B630-3AB7-514E-ABAD-B5ED94EB4701}" srcOrd="7" destOrd="0" presId="urn:microsoft.com/office/officeart/2008/layout/VerticalCurvedList"/>
    <dgm:cxn modelId="{2687A3C9-A974-734B-9B94-9AC79F0C23EB}" type="presParOf" srcId="{E204E3A4-32E1-E643-A7AF-28081A71B277}" destId="{C043D361-FA2E-5641-B076-909745604B7D}" srcOrd="8" destOrd="0" presId="urn:microsoft.com/office/officeart/2008/layout/VerticalCurvedList"/>
    <dgm:cxn modelId="{3B4A1972-B4CD-C04B-91F6-8F1D922512C6}" type="presParOf" srcId="{C043D361-FA2E-5641-B076-909745604B7D}" destId="{23B9F103-F1D7-6D46-9D19-BC990D03D5B5}" srcOrd="0" destOrd="0" presId="urn:microsoft.com/office/officeart/2008/layout/VerticalCurvedList"/>
    <dgm:cxn modelId="{C8F062BE-2329-F249-82E2-F94FE645EED3}" type="presParOf" srcId="{E204E3A4-32E1-E643-A7AF-28081A71B277}" destId="{267DC79F-1501-A549-8208-B5AFE119F853}" srcOrd="9" destOrd="0" presId="urn:microsoft.com/office/officeart/2008/layout/VerticalCurvedList"/>
    <dgm:cxn modelId="{536FBC1B-CCC4-1743-932F-A7BF767B4F6F}" type="presParOf" srcId="{E204E3A4-32E1-E643-A7AF-28081A71B277}" destId="{9D5806D4-9F8D-964D-BC3F-D83CD6B16FD6}" srcOrd="10" destOrd="0" presId="urn:microsoft.com/office/officeart/2008/layout/VerticalCurvedList"/>
    <dgm:cxn modelId="{4BC80D2A-AD74-6E45-AE5F-76023CECEBBD}" type="presParOf" srcId="{9D5806D4-9F8D-964D-BC3F-D83CD6B16FD6}" destId="{8F94F039-9163-4146-A316-80958657EC0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92BEB10-262C-FD46-8984-F8C3E0FCE8D8}">
      <dgm:prSet/>
      <dgm:spPr/>
      <dgm:t>
        <a:bodyPr/>
        <a:lstStyle/>
        <a:p>
          <a:r>
            <a:rPr lang="en-BG" dirty="0"/>
            <a:t>835 </a:t>
          </a:r>
          <a:r>
            <a:rPr lang="en-BG" dirty="0">
              <a:hlinkClick xmlns:r="http://schemas.openxmlformats.org/officeDocument/2006/relationships" r:id="rId1"/>
            </a:rPr>
            <a:t>Включване на безработни лица в програми и мерки за заетост и обучение</a:t>
          </a:r>
          <a:endParaRPr lang="en-BG" dirty="0"/>
        </a:p>
      </dgm:t>
    </dgm:pt>
    <dgm:pt modelId="{9694053C-3D66-CC47-BD86-F6A51B3768C5}" type="parTrans" cxnId="{95CCAF02-4209-3D47-98D0-192C9C85234E}">
      <dgm:prSet/>
      <dgm:spPr/>
      <dgm:t>
        <a:bodyPr/>
        <a:lstStyle/>
        <a:p>
          <a:endParaRPr lang="en-GB"/>
        </a:p>
      </dgm:t>
    </dgm:pt>
    <dgm:pt modelId="{DB1F935F-58AB-0D46-B3F6-E39310F16C34}" type="sibTrans" cxnId="{95CCAF02-4209-3D47-98D0-192C9C85234E}">
      <dgm:prSet/>
      <dgm:spPr/>
      <dgm:t>
        <a:bodyPr/>
        <a:lstStyle/>
        <a:p>
          <a:endParaRPr lang="en-GB"/>
        </a:p>
      </dgm:t>
    </dgm:pt>
    <dgm:pt modelId="{56E546CF-08E6-2B4F-B87A-305C1A28D7EA}">
      <dgm:prSet/>
      <dgm:spPr/>
      <dgm:t>
        <a:bodyPr/>
        <a:lstStyle/>
        <a:p>
          <a:r>
            <a:rPr lang="en-BG" dirty="0"/>
            <a:t>1170 </a:t>
          </a:r>
          <a:r>
            <a:rPr lang="en-BG" dirty="0">
              <a:hlinkClick xmlns:r="http://schemas.openxmlformats.org/officeDocument/2006/relationships" r:id="rId2"/>
            </a:rPr>
            <a:t>Предоставяне на финансови средства на работодатели за лицата, включени в програми и мерки за заетост и обучение</a:t>
          </a:r>
          <a:endParaRPr lang="en-BG" dirty="0"/>
        </a:p>
      </dgm:t>
    </dgm:pt>
    <dgm:pt modelId="{DAFDE0DB-3CFA-C34D-A460-FE9D7C0A9CB1}" type="parTrans" cxnId="{4E66AA06-7FE2-2D48-96EA-EBC055E38D96}">
      <dgm:prSet/>
      <dgm:spPr/>
      <dgm:t>
        <a:bodyPr/>
        <a:lstStyle/>
        <a:p>
          <a:endParaRPr lang="en-GB"/>
        </a:p>
      </dgm:t>
    </dgm:pt>
    <dgm:pt modelId="{32D6FC4C-071D-8D4C-BC3E-B8FD9834D7C1}" type="sibTrans" cxnId="{4E66AA06-7FE2-2D48-96EA-EBC055E38D96}">
      <dgm:prSet/>
      <dgm:spPr/>
      <dgm:t>
        <a:bodyPr/>
        <a:lstStyle/>
        <a:p>
          <a:endParaRPr lang="en-GB"/>
        </a:p>
      </dgm:t>
    </dgm:pt>
    <dgm:pt modelId="{07A927EE-0D9B-2F46-BF0F-168D5BF4BA73}">
      <dgm:prSet/>
      <dgm:spPr/>
      <dgm:t>
        <a:bodyPr/>
        <a:lstStyle/>
        <a:p>
          <a:r>
            <a:rPr lang="en-BG"/>
            <a:t>1271 </a:t>
          </a:r>
          <a:r>
            <a:rPr lang="en-BG">
              <a:hlinkClick xmlns:r="http://schemas.openxmlformats.org/officeDocument/2006/relationships" r:id="rId3"/>
            </a:rPr>
            <a:t>Издаване на разрешение за работа на работници-граждани на трети държави в Република България</a:t>
          </a:r>
          <a:endParaRPr lang="en-BG"/>
        </a:p>
      </dgm:t>
    </dgm:pt>
    <dgm:pt modelId="{FCFF3F98-2FDD-1846-A1F9-135AF31286A8}" type="parTrans" cxnId="{9586430A-C415-0C47-9B42-A13811928D43}">
      <dgm:prSet/>
      <dgm:spPr/>
      <dgm:t>
        <a:bodyPr/>
        <a:lstStyle/>
        <a:p>
          <a:endParaRPr lang="en-GB"/>
        </a:p>
      </dgm:t>
    </dgm:pt>
    <dgm:pt modelId="{39C68105-83A2-C94F-9272-1E958EDF3F35}" type="sibTrans" cxnId="{9586430A-C415-0C47-9B42-A13811928D43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3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3"/>
      <dgm:spPr/>
    </dgm:pt>
    <dgm:pt modelId="{5940E49E-A293-2F45-982A-00AED95045EB}" type="pres">
      <dgm:prSet presAssocID="{63A11AA2-A4A7-7247-9A4E-B96050C75ED5}" presName="dstNode" presStyleLbl="node1" presStyleIdx="0" presStyleCnt="3"/>
      <dgm:spPr/>
    </dgm:pt>
    <dgm:pt modelId="{AD169F66-12BC-9D4F-856A-71AE7E407778}" type="pres">
      <dgm:prSet presAssocID="{492BEB10-262C-FD46-8984-F8C3E0FCE8D8}" presName="text_1" presStyleLbl="node1" presStyleIdx="0" presStyleCnt="3">
        <dgm:presLayoutVars>
          <dgm:bulletEnabled val="1"/>
        </dgm:presLayoutVars>
      </dgm:prSet>
      <dgm:spPr/>
    </dgm:pt>
    <dgm:pt modelId="{2F293CA3-8C9B-E446-8ED9-F15F9760116D}" type="pres">
      <dgm:prSet presAssocID="{492BEB10-262C-FD46-8984-F8C3E0FCE8D8}" presName="accent_1" presStyleCnt="0"/>
      <dgm:spPr/>
    </dgm:pt>
    <dgm:pt modelId="{FA465FE4-9161-584F-912B-728D59E68874}" type="pres">
      <dgm:prSet presAssocID="{492BEB10-262C-FD46-8984-F8C3E0FCE8D8}" presName="accentRepeatNode" presStyleLbl="solidFgAcc1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CB73E06E-C466-3541-95E6-16AF0EEB7AB1}" type="pres">
      <dgm:prSet presAssocID="{56E546CF-08E6-2B4F-B87A-305C1A28D7EA}" presName="text_2" presStyleLbl="node1" presStyleIdx="1" presStyleCnt="3">
        <dgm:presLayoutVars>
          <dgm:bulletEnabled val="1"/>
        </dgm:presLayoutVars>
      </dgm:prSet>
      <dgm:spPr/>
    </dgm:pt>
    <dgm:pt modelId="{F9D8366A-B1F9-8449-A010-DA3A3EDD4B46}" type="pres">
      <dgm:prSet presAssocID="{56E546CF-08E6-2B4F-B87A-305C1A28D7EA}" presName="accent_2" presStyleCnt="0"/>
      <dgm:spPr/>
    </dgm:pt>
    <dgm:pt modelId="{7BE81A26-3E9A-6942-BA0E-D042EAC958FE}" type="pres">
      <dgm:prSet presAssocID="{56E546CF-08E6-2B4F-B87A-305C1A28D7EA}" presName="accentRepeatNode" presStyleLbl="solidFgAcc1" presStyleIdx="1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77990464-8756-E745-92B5-ED82C6BB591C}" type="pres">
      <dgm:prSet presAssocID="{07A927EE-0D9B-2F46-BF0F-168D5BF4BA73}" presName="text_3" presStyleLbl="node1" presStyleIdx="2" presStyleCnt="3">
        <dgm:presLayoutVars>
          <dgm:bulletEnabled val="1"/>
        </dgm:presLayoutVars>
      </dgm:prSet>
      <dgm:spPr/>
    </dgm:pt>
    <dgm:pt modelId="{E7F668DE-E36C-0648-A64B-4ADE6B0866E8}" type="pres">
      <dgm:prSet presAssocID="{07A927EE-0D9B-2F46-BF0F-168D5BF4BA73}" presName="accent_3" presStyleCnt="0"/>
      <dgm:spPr/>
    </dgm:pt>
    <dgm:pt modelId="{D2EE35AB-A8BC-854F-A2D9-7AE1397D4317}" type="pres">
      <dgm:prSet presAssocID="{07A927EE-0D9B-2F46-BF0F-168D5BF4BA73}" presName="accentRepeatNode" presStyleLbl="solidFgAcc1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95CCAF02-4209-3D47-98D0-192C9C85234E}" srcId="{63A11AA2-A4A7-7247-9A4E-B96050C75ED5}" destId="{492BEB10-262C-FD46-8984-F8C3E0FCE8D8}" srcOrd="0" destOrd="0" parTransId="{9694053C-3D66-CC47-BD86-F6A51B3768C5}" sibTransId="{DB1F935F-58AB-0D46-B3F6-E39310F16C34}"/>
    <dgm:cxn modelId="{4E66AA06-7FE2-2D48-96EA-EBC055E38D96}" srcId="{63A11AA2-A4A7-7247-9A4E-B96050C75ED5}" destId="{56E546CF-08E6-2B4F-B87A-305C1A28D7EA}" srcOrd="1" destOrd="0" parTransId="{DAFDE0DB-3CFA-C34D-A460-FE9D7C0A9CB1}" sibTransId="{32D6FC4C-071D-8D4C-BC3E-B8FD9834D7C1}"/>
    <dgm:cxn modelId="{9586430A-C415-0C47-9B42-A13811928D43}" srcId="{63A11AA2-A4A7-7247-9A4E-B96050C75ED5}" destId="{07A927EE-0D9B-2F46-BF0F-168D5BF4BA73}" srcOrd="2" destOrd="0" parTransId="{FCFF3F98-2FDD-1846-A1F9-135AF31286A8}" sibTransId="{39C68105-83A2-C94F-9272-1E958EDF3F35}"/>
    <dgm:cxn modelId="{C0B34E15-B6E1-E94C-8BDA-58BAD7F9CBEC}" type="presOf" srcId="{DB1F935F-58AB-0D46-B3F6-E39310F16C34}" destId="{A9960193-9E70-504A-9D2D-8EF405CABFD7}" srcOrd="0" destOrd="0" presId="urn:microsoft.com/office/officeart/2008/layout/VerticalCurvedList"/>
    <dgm:cxn modelId="{E900FF4E-D47B-B349-8665-9CE9916677D8}" type="presOf" srcId="{07A927EE-0D9B-2F46-BF0F-168D5BF4BA73}" destId="{77990464-8756-E745-92B5-ED82C6BB591C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EDB7235D-DD66-3545-8E32-618C59E03307}" type="presOf" srcId="{492BEB10-262C-FD46-8984-F8C3E0FCE8D8}" destId="{AD169F66-12BC-9D4F-856A-71AE7E407778}" srcOrd="0" destOrd="0" presId="urn:microsoft.com/office/officeart/2008/layout/VerticalCurvedList"/>
    <dgm:cxn modelId="{711CEDF4-CC50-5942-9073-47A807282CD1}" type="presOf" srcId="{56E546CF-08E6-2B4F-B87A-305C1A28D7EA}" destId="{CB73E06E-C466-3541-95E6-16AF0EEB7AB1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6693B1BD-F5E7-0D4F-B3AD-4D32569243D6}" type="presParOf" srcId="{E204E3A4-32E1-E643-A7AF-28081A71B277}" destId="{AD169F66-12BC-9D4F-856A-71AE7E407778}" srcOrd="1" destOrd="0" presId="urn:microsoft.com/office/officeart/2008/layout/VerticalCurvedList"/>
    <dgm:cxn modelId="{1DFC5AE0-A551-B644-8EBA-E23088664AEA}" type="presParOf" srcId="{E204E3A4-32E1-E643-A7AF-28081A71B277}" destId="{2F293CA3-8C9B-E446-8ED9-F15F9760116D}" srcOrd="2" destOrd="0" presId="urn:microsoft.com/office/officeart/2008/layout/VerticalCurvedList"/>
    <dgm:cxn modelId="{02DBCB1E-147C-7948-AD38-A40E65E83474}" type="presParOf" srcId="{2F293CA3-8C9B-E446-8ED9-F15F9760116D}" destId="{FA465FE4-9161-584F-912B-728D59E68874}" srcOrd="0" destOrd="0" presId="urn:microsoft.com/office/officeart/2008/layout/VerticalCurvedList"/>
    <dgm:cxn modelId="{F8FDCE86-CC50-6745-A1EE-D98B5AFF634A}" type="presParOf" srcId="{E204E3A4-32E1-E643-A7AF-28081A71B277}" destId="{CB73E06E-C466-3541-95E6-16AF0EEB7AB1}" srcOrd="3" destOrd="0" presId="urn:microsoft.com/office/officeart/2008/layout/VerticalCurvedList"/>
    <dgm:cxn modelId="{CF2838F4-F3EF-DE41-B1B2-B7A7A5410D2D}" type="presParOf" srcId="{E204E3A4-32E1-E643-A7AF-28081A71B277}" destId="{F9D8366A-B1F9-8449-A010-DA3A3EDD4B46}" srcOrd="4" destOrd="0" presId="urn:microsoft.com/office/officeart/2008/layout/VerticalCurvedList"/>
    <dgm:cxn modelId="{E36AE610-5AF8-4246-AE2C-9C49BD35588A}" type="presParOf" srcId="{F9D8366A-B1F9-8449-A010-DA3A3EDD4B46}" destId="{7BE81A26-3E9A-6942-BA0E-D042EAC958FE}" srcOrd="0" destOrd="0" presId="urn:microsoft.com/office/officeart/2008/layout/VerticalCurvedList"/>
    <dgm:cxn modelId="{7FB568E6-6BFB-A342-BA6A-463915C82AFA}" type="presParOf" srcId="{E204E3A4-32E1-E643-A7AF-28081A71B277}" destId="{77990464-8756-E745-92B5-ED82C6BB591C}" srcOrd="5" destOrd="0" presId="urn:microsoft.com/office/officeart/2008/layout/VerticalCurvedList"/>
    <dgm:cxn modelId="{C4660416-40EE-A648-82C5-C0355A656990}" type="presParOf" srcId="{E204E3A4-32E1-E643-A7AF-28081A71B277}" destId="{E7F668DE-E36C-0648-A64B-4ADE6B0866E8}" srcOrd="6" destOrd="0" presId="urn:microsoft.com/office/officeart/2008/layout/VerticalCurvedList"/>
    <dgm:cxn modelId="{6CFD8373-042B-E244-B06A-90029A57FF73}" type="presParOf" srcId="{E7F668DE-E36C-0648-A64B-4ADE6B0866E8}" destId="{D2EE35AB-A8BC-854F-A2D9-7AE1397D431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2BE0B-C527-7C4B-88D1-E6A202ED7FB3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D54FC2C9-9A2F-854C-BBF9-CE06F35D70D6}">
      <dgm:prSet custT="1"/>
      <dgm:spPr/>
      <dgm:t>
        <a:bodyPr/>
        <a:lstStyle/>
        <a:p>
          <a:r>
            <a:rPr lang="en-BG" sz="1800" noProof="0" dirty="0"/>
            <a:t>Агенция по заетостта (АЗ)</a:t>
          </a:r>
          <a:endParaRPr lang="bg-BG" sz="1800" noProof="0" dirty="0"/>
        </a:p>
      </dgm:t>
    </dgm:pt>
    <dgm:pt modelId="{4CC8BC2A-A86D-DC4F-B8C8-868BB134FE14}" type="parTrans" cxnId="{D1FEBEC2-35D8-AB48-B6D1-073DFA3986FE}">
      <dgm:prSet/>
      <dgm:spPr/>
      <dgm:t>
        <a:bodyPr/>
        <a:lstStyle/>
        <a:p>
          <a:endParaRPr lang="bg-BG" sz="1600" noProof="0" dirty="0"/>
        </a:p>
      </dgm:t>
    </dgm:pt>
    <dgm:pt modelId="{26C05A35-2526-3742-9A6D-4EA825163D54}" type="sibTrans" cxnId="{D1FEBEC2-35D8-AB48-B6D1-073DFA3986FE}">
      <dgm:prSet/>
      <dgm:spPr/>
      <dgm:t>
        <a:bodyPr/>
        <a:lstStyle/>
        <a:p>
          <a:endParaRPr lang="bg-BG" sz="1600" noProof="0" dirty="0"/>
        </a:p>
      </dgm:t>
    </dgm:pt>
    <dgm:pt modelId="{96368AC4-B02D-1A43-A4F4-55F254FEA5B5}">
      <dgm:prSet custT="1"/>
      <dgm:spPr/>
      <dgm:t>
        <a:bodyPr/>
        <a:lstStyle/>
        <a:p>
          <a:r>
            <a:rPr lang="bg-BG" sz="1800" noProof="0" dirty="0"/>
            <a:t>Основните функции на </a:t>
          </a:r>
          <a:r>
            <a:rPr lang="en-BG" sz="1800" noProof="0" dirty="0"/>
            <a:t>АЗ</a:t>
          </a:r>
          <a:r>
            <a:rPr lang="bg-BG" sz="1800" noProof="0" dirty="0"/>
            <a:t> са:</a:t>
          </a:r>
        </a:p>
      </dgm:t>
    </dgm:pt>
    <dgm:pt modelId="{55D225B4-10C0-7047-8006-4ECFC84A3E07}" type="parTrans" cxnId="{C85FB511-BC6E-1749-909E-D45A1B427E61}">
      <dgm:prSet/>
      <dgm:spPr/>
      <dgm:t>
        <a:bodyPr/>
        <a:lstStyle/>
        <a:p>
          <a:endParaRPr lang="bg-BG" sz="1600" noProof="0" dirty="0"/>
        </a:p>
      </dgm:t>
    </dgm:pt>
    <dgm:pt modelId="{736DE820-2627-7F4A-9A95-6744862AF701}" type="sibTrans" cxnId="{C85FB511-BC6E-1749-909E-D45A1B427E61}">
      <dgm:prSet/>
      <dgm:spPr/>
      <dgm:t>
        <a:bodyPr/>
        <a:lstStyle/>
        <a:p>
          <a:endParaRPr lang="bg-BG" sz="1600" noProof="0" dirty="0"/>
        </a:p>
      </dgm:t>
    </dgm:pt>
    <dgm:pt modelId="{84A0D364-C4BF-9745-BA40-7AAA653E8A96}">
      <dgm:prSet custT="1"/>
      <dgm:spPr/>
      <dgm:t>
        <a:bodyPr/>
        <a:lstStyle/>
        <a:p>
          <a:r>
            <a:rPr lang="en-BG" sz="1400" dirty="0"/>
            <a:t>е изпълнителна агенция към министъра на труда и социалната политика за реализиране на държавната политика по насърчаване на заетостта</a:t>
          </a:r>
          <a:endParaRPr lang="bg-BG" sz="1400" noProof="0" dirty="0"/>
        </a:p>
      </dgm:t>
    </dgm:pt>
    <dgm:pt modelId="{38DE16CE-78BE-F248-9212-7DD914F47945}" type="parTrans" cxnId="{AFB4695C-27C9-9443-AF6D-3209F160C22B}">
      <dgm:prSet/>
      <dgm:spPr/>
      <dgm:t>
        <a:bodyPr/>
        <a:lstStyle/>
        <a:p>
          <a:endParaRPr lang="bg-BG" sz="1600" noProof="0" dirty="0"/>
        </a:p>
      </dgm:t>
    </dgm:pt>
    <dgm:pt modelId="{89727474-5D17-7147-AC50-5759C118449C}" type="sibTrans" cxnId="{AFB4695C-27C9-9443-AF6D-3209F160C22B}">
      <dgm:prSet/>
      <dgm:spPr/>
      <dgm:t>
        <a:bodyPr/>
        <a:lstStyle/>
        <a:p>
          <a:endParaRPr lang="bg-BG" sz="1600" noProof="0" dirty="0"/>
        </a:p>
      </dgm:t>
    </dgm:pt>
    <dgm:pt modelId="{498BB4F7-E67F-FC4C-B8F6-4CFA4F33A9C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Регистриране на свободните работни места и на лицата, активно търсещи работа</a:t>
          </a:r>
          <a:endParaRPr lang="bg-BG" sz="1400" noProof="0" dirty="0"/>
        </a:p>
      </dgm:t>
    </dgm:pt>
    <dgm:pt modelId="{29C65979-4636-D84C-B86F-1E8CD1015E12}" type="parTrans" cxnId="{AAA800A5-68B9-474F-B10F-9F5A94A65BD4}">
      <dgm:prSet/>
      <dgm:spPr/>
      <dgm:t>
        <a:bodyPr/>
        <a:lstStyle/>
        <a:p>
          <a:endParaRPr lang="en-GB"/>
        </a:p>
      </dgm:t>
    </dgm:pt>
    <dgm:pt modelId="{B325000D-C936-2D4C-8A3A-A2F2B4A99579}" type="sibTrans" cxnId="{AAA800A5-68B9-474F-B10F-9F5A94A65BD4}">
      <dgm:prSet/>
      <dgm:spPr/>
      <dgm:t>
        <a:bodyPr/>
        <a:lstStyle/>
        <a:p>
          <a:endParaRPr lang="en-GB"/>
        </a:p>
      </dgm:t>
    </dgm:pt>
    <dgm:pt modelId="{ED51FF9E-DFD4-9C41-92AB-D8BBA83B1CB6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Посреднически услуги за осигуряване на заетост</a:t>
          </a:r>
        </a:p>
      </dgm:t>
    </dgm:pt>
    <dgm:pt modelId="{B5206496-D699-C849-AAB2-40DC479100BA}" type="parTrans" cxnId="{56444702-5FCB-B545-AE4F-6AA8BE04653F}">
      <dgm:prSet/>
      <dgm:spPr/>
      <dgm:t>
        <a:bodyPr/>
        <a:lstStyle/>
        <a:p>
          <a:endParaRPr lang="en-GB"/>
        </a:p>
      </dgm:t>
    </dgm:pt>
    <dgm:pt modelId="{92B93F6C-955F-574E-876D-EE17290D89D6}" type="sibTrans" cxnId="{56444702-5FCB-B545-AE4F-6AA8BE04653F}">
      <dgm:prSet/>
      <dgm:spPr/>
      <dgm:t>
        <a:bodyPr/>
        <a:lstStyle/>
        <a:p>
          <a:endParaRPr lang="en-GB"/>
        </a:p>
      </dgm:t>
    </dgm:pt>
    <dgm:pt modelId="{9E0AA97E-07EF-7A49-B26C-392CF913683A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Съвместно участие с общините и работодателите в разработването на общополезни за общината и държавата дейности</a:t>
          </a:r>
        </a:p>
      </dgm:t>
    </dgm:pt>
    <dgm:pt modelId="{6834C6DE-5D2B-F345-BB4A-3FB58FA6084F}" type="parTrans" cxnId="{1920BDA8-8D17-CA41-87E2-A3BAABA2227E}">
      <dgm:prSet/>
      <dgm:spPr/>
      <dgm:t>
        <a:bodyPr/>
        <a:lstStyle/>
        <a:p>
          <a:endParaRPr lang="en-GB"/>
        </a:p>
      </dgm:t>
    </dgm:pt>
    <dgm:pt modelId="{980E4B19-19CD-E446-A740-20752137C6B8}" type="sibTrans" cxnId="{1920BDA8-8D17-CA41-87E2-A3BAABA2227E}">
      <dgm:prSet/>
      <dgm:spPr/>
      <dgm:t>
        <a:bodyPr/>
        <a:lstStyle/>
        <a:p>
          <a:endParaRPr lang="en-GB"/>
        </a:p>
      </dgm:t>
    </dgm:pt>
    <dgm:pt modelId="{C7878BAC-0FF3-BB4F-BE2E-6F7BEB81F28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Участие в разработването и реализацията на програми и мерки за заетост и обучение, насочени към точно определени групи от безработни лица, които по различни причини са по-трудно приспособими на пазара на труда</a:t>
          </a:r>
        </a:p>
      </dgm:t>
    </dgm:pt>
    <dgm:pt modelId="{38CC9954-624B-CD44-A019-DF80FA1B4384}" type="parTrans" cxnId="{079FD7A2-8B22-8548-A8D3-8A50C135B682}">
      <dgm:prSet/>
      <dgm:spPr/>
      <dgm:t>
        <a:bodyPr/>
        <a:lstStyle/>
        <a:p>
          <a:endParaRPr lang="en-GB"/>
        </a:p>
      </dgm:t>
    </dgm:pt>
    <dgm:pt modelId="{7FA755EA-763E-3746-B2E8-42055709FB57}" type="sibTrans" cxnId="{079FD7A2-8B22-8548-A8D3-8A50C135B682}">
      <dgm:prSet/>
      <dgm:spPr/>
      <dgm:t>
        <a:bodyPr/>
        <a:lstStyle/>
        <a:p>
          <a:endParaRPr lang="en-GB"/>
        </a:p>
      </dgm:t>
    </dgm:pt>
    <dgm:pt modelId="{671B3436-5B1D-574C-B45B-6499B1319490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 dirty="0"/>
            <a:t>Изпълнение, самостоятелно или </a:t>
          </a:r>
          <a:r>
            <a:rPr lang="en-BG" sz="1600" dirty="0"/>
            <a:t>съвместно</a:t>
          </a:r>
          <a:r>
            <a:rPr lang="en-BG" sz="1400" dirty="0"/>
            <a:t> с други органи или организации, на проекти и програми в областта на заетостта, професионалното обучение и квалификация, социалната интеграция, финансирани от предприсъединителните фондове на Европейския съюз или от други международни организации (в т.ч. и такива с участие на български ресурси)</a:t>
          </a:r>
        </a:p>
      </dgm:t>
    </dgm:pt>
    <dgm:pt modelId="{B02B6AD3-BC3C-5A44-84D9-F7165A3680D3}" type="parTrans" cxnId="{ECB2A694-495E-2B45-AC31-1A26A30B6D28}">
      <dgm:prSet/>
      <dgm:spPr/>
      <dgm:t>
        <a:bodyPr/>
        <a:lstStyle/>
        <a:p>
          <a:endParaRPr lang="en-GB"/>
        </a:p>
      </dgm:t>
    </dgm:pt>
    <dgm:pt modelId="{F0A83DD9-5092-C140-8025-4BA9982757FA}" type="sibTrans" cxnId="{ECB2A694-495E-2B45-AC31-1A26A30B6D28}">
      <dgm:prSet/>
      <dgm:spPr/>
      <dgm:t>
        <a:bodyPr/>
        <a:lstStyle/>
        <a:p>
          <a:endParaRPr lang="en-GB"/>
        </a:p>
      </dgm:t>
    </dgm:pt>
    <dgm:pt modelId="{1CB98BA3-AA21-734D-B23E-C9CEC6172A29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Защита и запазване на заетостта</a:t>
          </a:r>
        </a:p>
      </dgm:t>
    </dgm:pt>
    <dgm:pt modelId="{A7AF0A5B-17D4-094A-A383-326C47452C13}" type="parTrans" cxnId="{5AE98E45-30B3-3A48-AF6A-35A03221993C}">
      <dgm:prSet/>
      <dgm:spPr/>
      <dgm:t>
        <a:bodyPr/>
        <a:lstStyle/>
        <a:p>
          <a:endParaRPr lang="en-GB"/>
        </a:p>
      </dgm:t>
    </dgm:pt>
    <dgm:pt modelId="{EF1EC196-B61B-214C-AE13-EECBCAA16045}" type="sibTrans" cxnId="{5AE98E45-30B3-3A48-AF6A-35A03221993C}">
      <dgm:prSet/>
      <dgm:spPr/>
      <dgm:t>
        <a:bodyPr/>
        <a:lstStyle/>
        <a:p>
          <a:endParaRPr lang="en-GB"/>
        </a:p>
      </dgm:t>
    </dgm:pt>
    <dgm:pt modelId="{6E6DC185-5831-D645-B6BD-FAEE1559BC6C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Организиране на квалификационно и мотивационно обучение за безработни и заети лица</a:t>
          </a:r>
        </a:p>
      </dgm:t>
    </dgm:pt>
    <dgm:pt modelId="{360501B9-B65E-A14D-BFF1-B1559D9EAB60}" type="parTrans" cxnId="{A40AF71D-45DE-BD4D-960C-7CE96FD89687}">
      <dgm:prSet/>
      <dgm:spPr/>
      <dgm:t>
        <a:bodyPr/>
        <a:lstStyle/>
        <a:p>
          <a:endParaRPr lang="en-GB"/>
        </a:p>
      </dgm:t>
    </dgm:pt>
    <dgm:pt modelId="{6C1104A8-4319-7D4E-A967-B25D26453BB7}" type="sibTrans" cxnId="{A40AF71D-45DE-BD4D-960C-7CE96FD89687}">
      <dgm:prSet/>
      <dgm:spPr/>
      <dgm:t>
        <a:bodyPr/>
        <a:lstStyle/>
        <a:p>
          <a:endParaRPr lang="en-GB"/>
        </a:p>
      </dgm:t>
    </dgm:pt>
    <dgm:pt modelId="{874701BD-E26A-EE43-96F9-16DA3A07C35B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Посредническа дейност за заетост на български граждани в чужбина и на чужденци в България</a:t>
          </a:r>
        </a:p>
      </dgm:t>
    </dgm:pt>
    <dgm:pt modelId="{F60A7C9F-E951-1E4A-8D65-7ACE47FF5631}" type="parTrans" cxnId="{D4A3C281-5E92-F94F-A71D-CFFB1B14C720}">
      <dgm:prSet/>
      <dgm:spPr/>
      <dgm:t>
        <a:bodyPr/>
        <a:lstStyle/>
        <a:p>
          <a:endParaRPr lang="en-GB"/>
        </a:p>
      </dgm:t>
    </dgm:pt>
    <dgm:pt modelId="{B0399D15-4BFE-E04E-AF24-729526575E96}" type="sibTrans" cxnId="{D4A3C281-5E92-F94F-A71D-CFFB1B14C720}">
      <dgm:prSet/>
      <dgm:spPr/>
      <dgm:t>
        <a:bodyPr/>
        <a:lstStyle/>
        <a:p>
          <a:endParaRPr lang="en-GB"/>
        </a:p>
      </dgm:t>
    </dgm:pt>
    <dgm:pt modelId="{9A0C358C-2CEE-3D4B-A2ED-DF9E403C6389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BG" sz="1400"/>
            <a:t>Анализиране на търсенето и предлагането на пазара на труда и прогнозиране на евентуалните промени в него.</a:t>
          </a:r>
        </a:p>
      </dgm:t>
    </dgm:pt>
    <dgm:pt modelId="{DF8A5983-6410-E040-B427-AF9068A3BFEA}" type="parTrans" cxnId="{E7E6433A-F181-FE40-A345-490E5A95F654}">
      <dgm:prSet/>
      <dgm:spPr/>
      <dgm:t>
        <a:bodyPr/>
        <a:lstStyle/>
        <a:p>
          <a:endParaRPr lang="en-GB"/>
        </a:p>
      </dgm:t>
    </dgm:pt>
    <dgm:pt modelId="{08B59C83-8937-8B42-A175-269EE2D4C90C}" type="sibTrans" cxnId="{E7E6433A-F181-FE40-A345-490E5A95F654}">
      <dgm:prSet/>
      <dgm:spPr/>
      <dgm:t>
        <a:bodyPr/>
        <a:lstStyle/>
        <a:p>
          <a:endParaRPr lang="en-GB"/>
        </a:p>
      </dgm:t>
    </dgm:pt>
    <dgm:pt modelId="{83B8ACBF-136D-B942-8BFD-E41092A15A39}" type="pres">
      <dgm:prSet presAssocID="{0B72BE0B-C527-7C4B-88D1-E6A202ED7FB3}" presName="Name0" presStyleCnt="0">
        <dgm:presLayoutVars>
          <dgm:dir/>
          <dgm:animLvl val="lvl"/>
          <dgm:resizeHandles val="exact"/>
        </dgm:presLayoutVars>
      </dgm:prSet>
      <dgm:spPr/>
    </dgm:pt>
    <dgm:pt modelId="{DAF3E974-F537-344E-ABB4-E2EF03A61ED9}" type="pres">
      <dgm:prSet presAssocID="{D54FC2C9-9A2F-854C-BBF9-CE06F35D70D6}" presName="linNode" presStyleCnt="0"/>
      <dgm:spPr/>
    </dgm:pt>
    <dgm:pt modelId="{33D6931D-2C84-BD4D-935A-87624523408C}" type="pres">
      <dgm:prSet presAssocID="{D54FC2C9-9A2F-854C-BBF9-CE06F35D70D6}" presName="parentText" presStyleLbl="node1" presStyleIdx="0" presStyleCnt="2" custScaleX="55702" custLinFactNeighborX="2310">
        <dgm:presLayoutVars>
          <dgm:chMax val="1"/>
          <dgm:bulletEnabled val="1"/>
        </dgm:presLayoutVars>
      </dgm:prSet>
      <dgm:spPr/>
    </dgm:pt>
    <dgm:pt modelId="{6775EBA1-947E-2E45-8F93-8C7298E1825F}" type="pres">
      <dgm:prSet presAssocID="{D54FC2C9-9A2F-854C-BBF9-CE06F35D70D6}" presName="descendantText" presStyleLbl="alignAccFollowNode1" presStyleIdx="0" presStyleCnt="2" custScaleX="118339">
        <dgm:presLayoutVars>
          <dgm:bulletEnabled val="1"/>
        </dgm:presLayoutVars>
      </dgm:prSet>
      <dgm:spPr/>
    </dgm:pt>
    <dgm:pt modelId="{5460165F-9E15-EE42-B57E-F1A524B1E612}" type="pres">
      <dgm:prSet presAssocID="{26C05A35-2526-3742-9A6D-4EA825163D54}" presName="sp" presStyleCnt="0"/>
      <dgm:spPr/>
    </dgm:pt>
    <dgm:pt modelId="{FE34D7C1-FFD6-D946-A251-A4F638F819D9}" type="pres">
      <dgm:prSet presAssocID="{96368AC4-B02D-1A43-A4F4-55F254FEA5B5}" presName="linNode" presStyleCnt="0"/>
      <dgm:spPr/>
    </dgm:pt>
    <dgm:pt modelId="{781B5EB5-930E-4C44-9C20-F205F2535227}" type="pres">
      <dgm:prSet presAssocID="{96368AC4-B02D-1A43-A4F4-55F254FEA5B5}" presName="parentText" presStyleLbl="node1" presStyleIdx="1" presStyleCnt="2" custScaleX="55702" custScaleY="243258" custLinFactNeighborX="2002">
        <dgm:presLayoutVars>
          <dgm:chMax val="1"/>
          <dgm:bulletEnabled val="1"/>
        </dgm:presLayoutVars>
      </dgm:prSet>
      <dgm:spPr/>
    </dgm:pt>
    <dgm:pt modelId="{E0180E95-BDF7-7D4F-9FFC-2C33C4765D5D}" type="pres">
      <dgm:prSet presAssocID="{96368AC4-B02D-1A43-A4F4-55F254FEA5B5}" presName="descendantText" presStyleLbl="alignAccFollowNode1" presStyleIdx="1" presStyleCnt="2" custScaleX="119011" custScaleY="303982">
        <dgm:presLayoutVars>
          <dgm:bulletEnabled val="1"/>
        </dgm:presLayoutVars>
      </dgm:prSet>
      <dgm:spPr/>
    </dgm:pt>
  </dgm:ptLst>
  <dgm:cxnLst>
    <dgm:cxn modelId="{56444702-5FCB-B545-AE4F-6AA8BE04653F}" srcId="{96368AC4-B02D-1A43-A4F4-55F254FEA5B5}" destId="{ED51FF9E-DFD4-9C41-92AB-D8BBA83B1CB6}" srcOrd="1" destOrd="0" parTransId="{B5206496-D699-C849-AAB2-40DC479100BA}" sibTransId="{92B93F6C-955F-574E-876D-EE17290D89D6}"/>
    <dgm:cxn modelId="{4FCAD80A-8B6A-F449-9D75-67FE21A9034D}" type="presOf" srcId="{671B3436-5B1D-574C-B45B-6499B1319490}" destId="{E0180E95-BDF7-7D4F-9FFC-2C33C4765D5D}" srcOrd="0" destOrd="4" presId="urn:microsoft.com/office/officeart/2005/8/layout/vList5"/>
    <dgm:cxn modelId="{C85FB511-BC6E-1749-909E-D45A1B427E61}" srcId="{0B72BE0B-C527-7C4B-88D1-E6A202ED7FB3}" destId="{96368AC4-B02D-1A43-A4F4-55F254FEA5B5}" srcOrd="1" destOrd="0" parTransId="{55D225B4-10C0-7047-8006-4ECFC84A3E07}" sibTransId="{736DE820-2627-7F4A-9A95-6744862AF701}"/>
    <dgm:cxn modelId="{A40AF71D-45DE-BD4D-960C-7CE96FD89687}" srcId="{96368AC4-B02D-1A43-A4F4-55F254FEA5B5}" destId="{6E6DC185-5831-D645-B6BD-FAEE1559BC6C}" srcOrd="6" destOrd="0" parTransId="{360501B9-B65E-A14D-BFF1-B1559D9EAB60}" sibTransId="{6C1104A8-4319-7D4E-A967-B25D26453BB7}"/>
    <dgm:cxn modelId="{FAD8E333-81C8-F342-8C25-EEEDEAB19F4C}" type="presOf" srcId="{498BB4F7-E67F-FC4C-B8F6-4CFA4F33A9C1}" destId="{E0180E95-BDF7-7D4F-9FFC-2C33C4765D5D}" srcOrd="0" destOrd="0" presId="urn:microsoft.com/office/officeart/2005/8/layout/vList5"/>
    <dgm:cxn modelId="{E7E6433A-F181-FE40-A345-490E5A95F654}" srcId="{96368AC4-B02D-1A43-A4F4-55F254FEA5B5}" destId="{9A0C358C-2CEE-3D4B-A2ED-DF9E403C6389}" srcOrd="8" destOrd="0" parTransId="{DF8A5983-6410-E040-B427-AF9068A3BFEA}" sibTransId="{08B59C83-8937-8B42-A175-269EE2D4C90C}"/>
    <dgm:cxn modelId="{339C1E3B-FE33-CC4D-9116-B3867571CAD6}" type="presOf" srcId="{9A0C358C-2CEE-3D4B-A2ED-DF9E403C6389}" destId="{E0180E95-BDF7-7D4F-9FFC-2C33C4765D5D}" srcOrd="0" destOrd="8" presId="urn:microsoft.com/office/officeart/2005/8/layout/vList5"/>
    <dgm:cxn modelId="{5AE98E45-30B3-3A48-AF6A-35A03221993C}" srcId="{96368AC4-B02D-1A43-A4F4-55F254FEA5B5}" destId="{1CB98BA3-AA21-734D-B23E-C9CEC6172A29}" srcOrd="5" destOrd="0" parTransId="{A7AF0A5B-17D4-094A-A383-326C47452C13}" sibTransId="{EF1EC196-B61B-214C-AE13-EECBCAA16045}"/>
    <dgm:cxn modelId="{2D94FB54-C390-7341-8D7F-4099557A05DA}" type="presOf" srcId="{0B72BE0B-C527-7C4B-88D1-E6A202ED7FB3}" destId="{83B8ACBF-136D-B942-8BFD-E41092A15A39}" srcOrd="0" destOrd="0" presId="urn:microsoft.com/office/officeart/2005/8/layout/vList5"/>
    <dgm:cxn modelId="{AFB4695C-27C9-9443-AF6D-3209F160C22B}" srcId="{D54FC2C9-9A2F-854C-BBF9-CE06F35D70D6}" destId="{84A0D364-C4BF-9745-BA40-7AAA653E8A96}" srcOrd="0" destOrd="0" parTransId="{38DE16CE-78BE-F248-9212-7DD914F47945}" sibTransId="{89727474-5D17-7147-AC50-5759C118449C}"/>
    <dgm:cxn modelId="{36D1995F-25D4-864A-A06A-B04C5619B3E7}" type="presOf" srcId="{D54FC2C9-9A2F-854C-BBF9-CE06F35D70D6}" destId="{33D6931D-2C84-BD4D-935A-87624523408C}" srcOrd="0" destOrd="0" presId="urn:microsoft.com/office/officeart/2005/8/layout/vList5"/>
    <dgm:cxn modelId="{BE4BE660-2B40-D14C-A76F-306A57A61AD2}" type="presOf" srcId="{874701BD-E26A-EE43-96F9-16DA3A07C35B}" destId="{E0180E95-BDF7-7D4F-9FFC-2C33C4765D5D}" srcOrd="0" destOrd="7" presId="urn:microsoft.com/office/officeart/2005/8/layout/vList5"/>
    <dgm:cxn modelId="{D4A3C281-5E92-F94F-A71D-CFFB1B14C720}" srcId="{96368AC4-B02D-1A43-A4F4-55F254FEA5B5}" destId="{874701BD-E26A-EE43-96F9-16DA3A07C35B}" srcOrd="7" destOrd="0" parTransId="{F60A7C9F-E951-1E4A-8D65-7ACE47FF5631}" sibTransId="{B0399D15-4BFE-E04E-AF24-729526575E96}"/>
    <dgm:cxn modelId="{32ED758D-3030-3849-8AC5-E42326CCE507}" type="presOf" srcId="{6E6DC185-5831-D645-B6BD-FAEE1559BC6C}" destId="{E0180E95-BDF7-7D4F-9FFC-2C33C4765D5D}" srcOrd="0" destOrd="6" presId="urn:microsoft.com/office/officeart/2005/8/layout/vList5"/>
    <dgm:cxn modelId="{ECB2A694-495E-2B45-AC31-1A26A30B6D28}" srcId="{96368AC4-B02D-1A43-A4F4-55F254FEA5B5}" destId="{671B3436-5B1D-574C-B45B-6499B1319490}" srcOrd="4" destOrd="0" parTransId="{B02B6AD3-BC3C-5A44-84D9-F7165A3680D3}" sibTransId="{F0A83DD9-5092-C140-8025-4BA9982757FA}"/>
    <dgm:cxn modelId="{079FD7A2-8B22-8548-A8D3-8A50C135B682}" srcId="{96368AC4-B02D-1A43-A4F4-55F254FEA5B5}" destId="{C7878BAC-0FF3-BB4F-BE2E-6F7BEB81F281}" srcOrd="3" destOrd="0" parTransId="{38CC9954-624B-CD44-A019-DF80FA1B4384}" sibTransId="{7FA755EA-763E-3746-B2E8-42055709FB57}"/>
    <dgm:cxn modelId="{AAA800A5-68B9-474F-B10F-9F5A94A65BD4}" srcId="{96368AC4-B02D-1A43-A4F4-55F254FEA5B5}" destId="{498BB4F7-E67F-FC4C-B8F6-4CFA4F33A9C1}" srcOrd="0" destOrd="0" parTransId="{29C65979-4636-D84C-B86F-1E8CD1015E12}" sibTransId="{B325000D-C936-2D4C-8A3A-A2F2B4A99579}"/>
    <dgm:cxn modelId="{22C255A6-5C3E-D348-895D-FE71ACD0FE48}" type="presOf" srcId="{84A0D364-C4BF-9745-BA40-7AAA653E8A96}" destId="{6775EBA1-947E-2E45-8F93-8C7298E1825F}" srcOrd="0" destOrd="0" presId="urn:microsoft.com/office/officeart/2005/8/layout/vList5"/>
    <dgm:cxn modelId="{1920BDA8-8D17-CA41-87E2-A3BAABA2227E}" srcId="{96368AC4-B02D-1A43-A4F4-55F254FEA5B5}" destId="{9E0AA97E-07EF-7A49-B26C-392CF913683A}" srcOrd="2" destOrd="0" parTransId="{6834C6DE-5D2B-F345-BB4A-3FB58FA6084F}" sibTransId="{980E4B19-19CD-E446-A740-20752137C6B8}"/>
    <dgm:cxn modelId="{0F1B43AE-0845-C346-9B2E-625DD7FB8E38}" type="presOf" srcId="{96368AC4-B02D-1A43-A4F4-55F254FEA5B5}" destId="{781B5EB5-930E-4C44-9C20-F205F2535227}" srcOrd="0" destOrd="0" presId="urn:microsoft.com/office/officeart/2005/8/layout/vList5"/>
    <dgm:cxn modelId="{001799B1-7E51-5842-A04A-7AEBBA54B9E5}" type="presOf" srcId="{ED51FF9E-DFD4-9C41-92AB-D8BBA83B1CB6}" destId="{E0180E95-BDF7-7D4F-9FFC-2C33C4765D5D}" srcOrd="0" destOrd="1" presId="urn:microsoft.com/office/officeart/2005/8/layout/vList5"/>
    <dgm:cxn modelId="{33C7EBC1-C7E6-F149-B9F4-223CAFF73CF3}" type="presOf" srcId="{9E0AA97E-07EF-7A49-B26C-392CF913683A}" destId="{E0180E95-BDF7-7D4F-9FFC-2C33C4765D5D}" srcOrd="0" destOrd="2" presId="urn:microsoft.com/office/officeart/2005/8/layout/vList5"/>
    <dgm:cxn modelId="{D1FEBEC2-35D8-AB48-B6D1-073DFA3986FE}" srcId="{0B72BE0B-C527-7C4B-88D1-E6A202ED7FB3}" destId="{D54FC2C9-9A2F-854C-BBF9-CE06F35D70D6}" srcOrd="0" destOrd="0" parTransId="{4CC8BC2A-A86D-DC4F-B8C8-868BB134FE14}" sibTransId="{26C05A35-2526-3742-9A6D-4EA825163D54}"/>
    <dgm:cxn modelId="{921B27C5-33C8-AD48-8724-0128759AF4F4}" type="presOf" srcId="{C7878BAC-0FF3-BB4F-BE2E-6F7BEB81F281}" destId="{E0180E95-BDF7-7D4F-9FFC-2C33C4765D5D}" srcOrd="0" destOrd="3" presId="urn:microsoft.com/office/officeart/2005/8/layout/vList5"/>
    <dgm:cxn modelId="{B5293EFA-3116-B64F-B95E-979F87CE4CDC}" type="presOf" srcId="{1CB98BA3-AA21-734D-B23E-C9CEC6172A29}" destId="{E0180E95-BDF7-7D4F-9FFC-2C33C4765D5D}" srcOrd="0" destOrd="5" presId="urn:microsoft.com/office/officeart/2005/8/layout/vList5"/>
    <dgm:cxn modelId="{A5DFB350-EA6F-7142-8816-11CCD08150E8}" type="presParOf" srcId="{83B8ACBF-136D-B942-8BFD-E41092A15A39}" destId="{DAF3E974-F537-344E-ABB4-E2EF03A61ED9}" srcOrd="0" destOrd="0" presId="urn:microsoft.com/office/officeart/2005/8/layout/vList5"/>
    <dgm:cxn modelId="{57A718B6-CA95-9147-BEBD-CAAC9D30C4FF}" type="presParOf" srcId="{DAF3E974-F537-344E-ABB4-E2EF03A61ED9}" destId="{33D6931D-2C84-BD4D-935A-87624523408C}" srcOrd="0" destOrd="0" presId="urn:microsoft.com/office/officeart/2005/8/layout/vList5"/>
    <dgm:cxn modelId="{BC11CF65-65BD-854B-9C15-6340DCC113AD}" type="presParOf" srcId="{DAF3E974-F537-344E-ABB4-E2EF03A61ED9}" destId="{6775EBA1-947E-2E45-8F93-8C7298E1825F}" srcOrd="1" destOrd="0" presId="urn:microsoft.com/office/officeart/2005/8/layout/vList5"/>
    <dgm:cxn modelId="{F2B18EF1-0DA9-824E-A6F3-02C7FF0C6CAB}" type="presParOf" srcId="{83B8ACBF-136D-B942-8BFD-E41092A15A39}" destId="{5460165F-9E15-EE42-B57E-F1A524B1E612}" srcOrd="1" destOrd="0" presId="urn:microsoft.com/office/officeart/2005/8/layout/vList5"/>
    <dgm:cxn modelId="{C13F247C-DA1F-EA45-8826-EEA9506E50DD}" type="presParOf" srcId="{83B8ACBF-136D-B942-8BFD-E41092A15A39}" destId="{FE34D7C1-FFD6-D946-A251-A4F638F819D9}" srcOrd="2" destOrd="0" presId="urn:microsoft.com/office/officeart/2005/8/layout/vList5"/>
    <dgm:cxn modelId="{20E96ACE-378B-0F41-A192-678C5F29B8E2}" type="presParOf" srcId="{FE34D7C1-FFD6-D946-A251-A4F638F819D9}" destId="{781B5EB5-930E-4C44-9C20-F205F2535227}" srcOrd="0" destOrd="0" presId="urn:microsoft.com/office/officeart/2005/8/layout/vList5"/>
    <dgm:cxn modelId="{67178D40-5555-FA47-A234-62D15777A45C}" type="presParOf" srcId="{FE34D7C1-FFD6-D946-A251-A4F638F819D9}" destId="{E0180E95-BDF7-7D4F-9FFC-2C33C4765D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461AEE5-808C-F849-AFE3-B4162A8DAEC7}">
      <dgm:prSet/>
      <dgm:spPr/>
      <dgm:t>
        <a:bodyPr/>
        <a:lstStyle/>
        <a:p>
          <a:r>
            <a:rPr lang="bg-BG" b="1" dirty="0"/>
            <a:t>Услуги </a:t>
          </a:r>
          <a:r>
            <a:rPr lang="en-BG" b="1" dirty="0"/>
            <a:t>предлагани на уеб сайта на АЗ</a:t>
          </a:r>
          <a:endParaRPr lang="en-BG" dirty="0"/>
        </a:p>
      </dgm:t>
    </dgm:pt>
    <dgm:pt modelId="{D8EF4BA1-E149-1E4B-ADD7-99E1E6B01218}" type="parTrans" cxnId="{5FE57D9C-442B-FE43-B053-D119EE8AD7C6}">
      <dgm:prSet/>
      <dgm:spPr/>
      <dgm:t>
        <a:bodyPr/>
        <a:lstStyle/>
        <a:p>
          <a:endParaRPr lang="en-GB"/>
        </a:p>
      </dgm:t>
    </dgm:pt>
    <dgm:pt modelId="{FECFFA87-D661-9742-9A02-938C67B8B382}" type="sibTrans" cxnId="{5FE57D9C-442B-FE43-B053-D119EE8AD7C6}">
      <dgm:prSet/>
      <dgm:spPr/>
      <dgm:t>
        <a:bodyPr/>
        <a:lstStyle/>
        <a:p>
          <a:endParaRPr lang="en-GB"/>
        </a:p>
      </dgm:t>
    </dgm:pt>
    <dgm:pt modelId="{49D6AAED-FB39-654B-B974-94171BA8AB44}">
      <dgm:prSet/>
      <dgm:spPr/>
      <dgm:t>
        <a:bodyPr/>
        <a:lstStyle/>
        <a:p>
          <a:r>
            <a:rPr lang="bg-BG" b="1" dirty="0"/>
            <a:t>Услуги, предоставяни </a:t>
          </a:r>
          <a:r>
            <a:rPr lang="en-BG" b="1" dirty="0"/>
            <a:t>чрез портала </a:t>
          </a:r>
          <a:r>
            <a:rPr lang="en-BG" b="1" dirty="0">
              <a:hlinkClick xmlns:r="http://schemas.openxmlformats.org/officeDocument/2006/relationships" r:id="rId1"/>
            </a:rPr>
            <a:t>https://egov.bg</a:t>
          </a:r>
          <a:r>
            <a:rPr lang="en-BG" b="1" dirty="0"/>
            <a:t> </a:t>
          </a:r>
          <a:endParaRPr lang="en-BG" dirty="0"/>
        </a:p>
      </dgm:t>
    </dgm:pt>
    <dgm:pt modelId="{1F3AEABC-2028-FC4D-BF7F-8AD116D72A44}" type="parTrans" cxnId="{F4ABBDD2-531E-6941-A288-2B13802C1973}">
      <dgm:prSet/>
      <dgm:spPr/>
      <dgm:t>
        <a:bodyPr/>
        <a:lstStyle/>
        <a:p>
          <a:endParaRPr lang="en-GB"/>
        </a:p>
      </dgm:t>
    </dgm:pt>
    <dgm:pt modelId="{DFFE6637-9C33-1F4B-918B-BED7F326A7AC}" type="sibTrans" cxnId="{F4ABBDD2-531E-6941-A288-2B13802C1973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2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2"/>
      <dgm:spPr/>
    </dgm:pt>
    <dgm:pt modelId="{5940E49E-A293-2F45-982A-00AED95045EB}" type="pres">
      <dgm:prSet presAssocID="{63A11AA2-A4A7-7247-9A4E-B96050C75ED5}" presName="dstNode" presStyleLbl="node1" presStyleIdx="0" presStyleCnt="2"/>
      <dgm:spPr/>
    </dgm:pt>
    <dgm:pt modelId="{982EC742-17F7-5443-982E-4131D67F3CA3}" type="pres">
      <dgm:prSet presAssocID="{5461AEE5-808C-F849-AFE3-B4162A8DAEC7}" presName="text_1" presStyleLbl="node1" presStyleIdx="0" presStyleCnt="2">
        <dgm:presLayoutVars>
          <dgm:bulletEnabled val="1"/>
        </dgm:presLayoutVars>
      </dgm:prSet>
      <dgm:spPr/>
    </dgm:pt>
    <dgm:pt modelId="{88FB818E-8EF8-274A-9766-02A82D04E1B0}" type="pres">
      <dgm:prSet presAssocID="{5461AEE5-808C-F849-AFE3-B4162A8DAEC7}" presName="accent_1" presStyleCnt="0"/>
      <dgm:spPr/>
    </dgm:pt>
    <dgm:pt modelId="{DF614B31-787D-6747-9156-61063EC17C00}" type="pres">
      <dgm:prSet presAssocID="{5461AEE5-808C-F849-AFE3-B4162A8DAEC7}" presName="accentRepeatNode" presStyleLbl="solidFgAcc1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E3EFDB"/>
        </a:solidFill>
      </dgm:spPr>
    </dgm:pt>
    <dgm:pt modelId="{3D69BEC1-6D03-554B-A069-C008CC657318}" type="pres">
      <dgm:prSet presAssocID="{49D6AAED-FB39-654B-B974-94171BA8AB44}" presName="text_2" presStyleLbl="node1" presStyleIdx="1" presStyleCnt="2">
        <dgm:presLayoutVars>
          <dgm:bulletEnabled val="1"/>
        </dgm:presLayoutVars>
      </dgm:prSet>
      <dgm:spPr/>
    </dgm:pt>
    <dgm:pt modelId="{1E408932-79B7-6649-930C-99F6485A0D08}" type="pres">
      <dgm:prSet presAssocID="{49D6AAED-FB39-654B-B974-94171BA8AB44}" presName="accent_2" presStyleCnt="0"/>
      <dgm:spPr/>
    </dgm:pt>
    <dgm:pt modelId="{96EE9F5D-EA30-3742-8FD5-39A9C8855F79}" type="pres">
      <dgm:prSet presAssocID="{49D6AAED-FB39-654B-B974-94171BA8AB44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954A803B-1DBE-7D46-8996-8B3D4F885F45}" type="presOf" srcId="{FECFFA87-D661-9742-9A02-938C67B8B382}" destId="{A9960193-9E70-504A-9D2D-8EF405CABFD7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5FE57D9C-442B-FE43-B053-D119EE8AD7C6}" srcId="{63A11AA2-A4A7-7247-9A4E-B96050C75ED5}" destId="{5461AEE5-808C-F849-AFE3-B4162A8DAEC7}" srcOrd="0" destOrd="0" parTransId="{D8EF4BA1-E149-1E4B-ADD7-99E1E6B01218}" sibTransId="{FECFFA87-D661-9742-9A02-938C67B8B382}"/>
    <dgm:cxn modelId="{F4ABBDD2-531E-6941-A288-2B13802C1973}" srcId="{63A11AA2-A4A7-7247-9A4E-B96050C75ED5}" destId="{49D6AAED-FB39-654B-B974-94171BA8AB44}" srcOrd="1" destOrd="0" parTransId="{1F3AEABC-2028-FC4D-BF7F-8AD116D72A44}" sibTransId="{DFFE6637-9C33-1F4B-918B-BED7F326A7AC}"/>
    <dgm:cxn modelId="{511E2CDB-422E-5F4B-8E26-477DBAEA3814}" type="presOf" srcId="{5461AEE5-808C-F849-AFE3-B4162A8DAEC7}" destId="{982EC742-17F7-5443-982E-4131D67F3CA3}" srcOrd="0" destOrd="0" presId="urn:microsoft.com/office/officeart/2008/layout/VerticalCurvedList"/>
    <dgm:cxn modelId="{9F521BE3-3E90-FC4D-9737-869904C1A31F}" type="presOf" srcId="{49D6AAED-FB39-654B-B974-94171BA8AB44}" destId="{3D69BEC1-6D03-554B-A069-C008CC657318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4D56EC5F-01B9-0945-AA3C-4A175251C3DD}" type="presParOf" srcId="{E204E3A4-32E1-E643-A7AF-28081A71B277}" destId="{982EC742-17F7-5443-982E-4131D67F3CA3}" srcOrd="1" destOrd="0" presId="urn:microsoft.com/office/officeart/2008/layout/VerticalCurvedList"/>
    <dgm:cxn modelId="{BBEB1254-F4E7-B64E-9D34-5F472F0BC740}" type="presParOf" srcId="{E204E3A4-32E1-E643-A7AF-28081A71B277}" destId="{88FB818E-8EF8-274A-9766-02A82D04E1B0}" srcOrd="2" destOrd="0" presId="urn:microsoft.com/office/officeart/2008/layout/VerticalCurvedList"/>
    <dgm:cxn modelId="{B9C60E7B-332A-E740-A893-DF0B1EDBBE52}" type="presParOf" srcId="{88FB818E-8EF8-274A-9766-02A82D04E1B0}" destId="{DF614B31-787D-6747-9156-61063EC17C00}" srcOrd="0" destOrd="0" presId="urn:microsoft.com/office/officeart/2008/layout/VerticalCurvedList"/>
    <dgm:cxn modelId="{9A1601B4-711F-134B-B9FE-72B5D0449B99}" type="presParOf" srcId="{E204E3A4-32E1-E643-A7AF-28081A71B277}" destId="{3D69BEC1-6D03-554B-A069-C008CC657318}" srcOrd="3" destOrd="0" presId="urn:microsoft.com/office/officeart/2008/layout/VerticalCurvedList"/>
    <dgm:cxn modelId="{F6089BF5-82C9-1146-B977-D6C2C5E6D295}" type="presParOf" srcId="{E204E3A4-32E1-E643-A7AF-28081A71B277}" destId="{1E408932-79B7-6649-930C-99F6485A0D08}" srcOrd="4" destOrd="0" presId="urn:microsoft.com/office/officeart/2008/layout/VerticalCurvedList"/>
    <dgm:cxn modelId="{B54B2C95-AF6A-C049-85F3-1DF6E523C19A}" type="presParOf" srcId="{1E408932-79B7-6649-930C-99F6485A0D08}" destId="{96EE9F5D-EA30-3742-8FD5-39A9C8855F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3FB38E4C-A064-CE45-A03F-B0B9C1AE7A2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 dirty="0"/>
            <a:t>Информация за регистрация на търсещо работа лице</a:t>
          </a:r>
          <a:endParaRPr lang="en-BG" dirty="0"/>
        </a:p>
      </dgm:t>
    </dgm:pt>
    <dgm:pt modelId="{1AB29EB8-89A6-B343-BD7F-74923832BEB9}" type="parTrans" cxnId="{3DF02141-959E-364C-820B-34B0985BB72A}">
      <dgm:prSet/>
      <dgm:spPr/>
      <dgm:t>
        <a:bodyPr/>
        <a:lstStyle/>
        <a:p>
          <a:endParaRPr lang="en-GB"/>
        </a:p>
      </dgm:t>
    </dgm:pt>
    <dgm:pt modelId="{373000C9-CA67-2D45-8B4A-6562867994CC}" type="sibTrans" cxnId="{3DF02141-959E-364C-820B-34B0985BB72A}">
      <dgm:prSet/>
      <dgm:spPr/>
      <dgm:t>
        <a:bodyPr/>
        <a:lstStyle/>
        <a:p>
          <a:endParaRPr lang="en-GB"/>
        </a:p>
      </dgm:t>
    </dgm:pt>
    <dgm:pt modelId="{42141BA5-78F0-A74D-8115-D01114E8857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Електронни административни услуги за търсещи работа лица</a:t>
          </a:r>
          <a:endParaRPr lang="en-BG"/>
        </a:p>
      </dgm:t>
    </dgm:pt>
    <dgm:pt modelId="{7D65D105-4797-7F4F-A36D-EB98A9D346B7}" type="parTrans" cxnId="{305E50BF-4A4A-264A-A71B-4D16FBD629BD}">
      <dgm:prSet/>
      <dgm:spPr/>
      <dgm:t>
        <a:bodyPr/>
        <a:lstStyle/>
        <a:p>
          <a:endParaRPr lang="en-GB"/>
        </a:p>
      </dgm:t>
    </dgm:pt>
    <dgm:pt modelId="{18F8A365-DC04-F748-92A5-E6F9F32F3B2B}" type="sibTrans" cxnId="{305E50BF-4A4A-264A-A71B-4D16FBD629BD}">
      <dgm:prSet/>
      <dgm:spPr/>
      <dgm:t>
        <a:bodyPr/>
        <a:lstStyle/>
        <a:p>
          <a:endParaRPr lang="en-GB"/>
        </a:p>
      </dgm:t>
    </dgm:pt>
    <dgm:pt modelId="{B906DD5F-5E71-1D4A-963B-9168C0619AE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Посреднически услуги за намиране на работа</a:t>
          </a:r>
          <a:endParaRPr lang="en-BG"/>
        </a:p>
      </dgm:t>
    </dgm:pt>
    <dgm:pt modelId="{A2A57F5D-7FF4-8E48-BF99-E0EC3F49A4D6}" type="parTrans" cxnId="{AA024669-F420-F54C-AC68-805640F111AA}">
      <dgm:prSet/>
      <dgm:spPr/>
      <dgm:t>
        <a:bodyPr/>
        <a:lstStyle/>
        <a:p>
          <a:endParaRPr lang="en-GB"/>
        </a:p>
      </dgm:t>
    </dgm:pt>
    <dgm:pt modelId="{576DFFCF-A593-F041-AFFE-7CA2FFF2FC9F}" type="sibTrans" cxnId="{AA024669-F420-F54C-AC68-805640F111AA}">
      <dgm:prSet/>
      <dgm:spPr/>
      <dgm:t>
        <a:bodyPr/>
        <a:lstStyle/>
        <a:p>
          <a:endParaRPr lang="en-GB"/>
        </a:p>
      </dgm:t>
    </dgm:pt>
    <dgm:pt modelId="{2AA96A92-CC82-0740-B48A-82BAB98115E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Услуги, предоставяни от психолог</a:t>
          </a:r>
          <a:endParaRPr lang="en-BG"/>
        </a:p>
      </dgm:t>
    </dgm:pt>
    <dgm:pt modelId="{6ED6DC8A-C124-8843-9134-2EF5DD63DCF8}" type="parTrans" cxnId="{4013AC27-46E7-CE4F-9E8C-6EE996A9F533}">
      <dgm:prSet/>
      <dgm:spPr/>
      <dgm:t>
        <a:bodyPr/>
        <a:lstStyle/>
        <a:p>
          <a:endParaRPr lang="en-GB"/>
        </a:p>
      </dgm:t>
    </dgm:pt>
    <dgm:pt modelId="{E2C54E01-DA85-244E-9351-03A95102B61E}" type="sibTrans" cxnId="{4013AC27-46E7-CE4F-9E8C-6EE996A9F533}">
      <dgm:prSet/>
      <dgm:spPr/>
      <dgm:t>
        <a:bodyPr/>
        <a:lstStyle/>
        <a:p>
          <a:endParaRPr lang="en-GB"/>
        </a:p>
      </dgm:t>
    </dgm:pt>
    <dgm:pt modelId="{27289EAD-9497-174F-B616-29685A1D9E6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Услуги, предоставяни от мениджър на случай (кейс-мениджър)</a:t>
          </a:r>
          <a:endParaRPr lang="en-BG"/>
        </a:p>
      </dgm:t>
    </dgm:pt>
    <dgm:pt modelId="{0F51FAE0-5353-6B43-9C14-5B1F080747A8}" type="parTrans" cxnId="{99805BE1-C722-554A-AA33-B536445D7B1C}">
      <dgm:prSet/>
      <dgm:spPr/>
      <dgm:t>
        <a:bodyPr/>
        <a:lstStyle/>
        <a:p>
          <a:endParaRPr lang="en-GB"/>
        </a:p>
      </dgm:t>
    </dgm:pt>
    <dgm:pt modelId="{9F07F202-E2F0-0043-81FE-5C8F6A7723E4}" type="sibTrans" cxnId="{99805BE1-C722-554A-AA33-B536445D7B1C}">
      <dgm:prSet/>
      <dgm:spPr/>
      <dgm:t>
        <a:bodyPr/>
        <a:lstStyle/>
        <a:p>
          <a:endParaRPr lang="en-GB"/>
        </a:p>
      </dgm:t>
    </dgm:pt>
    <dgm:pt modelId="{75CD7C41-2B5A-0F48-8D1B-379BFEBB6E4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Професионално ориентиране</a:t>
          </a:r>
          <a:endParaRPr lang="en-BG"/>
        </a:p>
      </dgm:t>
    </dgm:pt>
    <dgm:pt modelId="{0645D9FB-ED7F-4841-B7A0-9D747C492B75}" type="parTrans" cxnId="{9BDF5C76-4077-1C48-BEC8-64F38A04A900}">
      <dgm:prSet/>
      <dgm:spPr/>
      <dgm:t>
        <a:bodyPr/>
        <a:lstStyle/>
        <a:p>
          <a:endParaRPr lang="en-GB"/>
        </a:p>
      </dgm:t>
    </dgm:pt>
    <dgm:pt modelId="{4D49E67D-B0B9-FA4D-8D48-973EF6C5C915}" type="sibTrans" cxnId="{9BDF5C76-4077-1C48-BEC8-64F38A04A900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6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6"/>
      <dgm:spPr/>
    </dgm:pt>
    <dgm:pt modelId="{5940E49E-A293-2F45-982A-00AED95045EB}" type="pres">
      <dgm:prSet presAssocID="{63A11AA2-A4A7-7247-9A4E-B96050C75ED5}" presName="dstNode" presStyleLbl="node1" presStyleIdx="0" presStyleCnt="6"/>
      <dgm:spPr/>
    </dgm:pt>
    <dgm:pt modelId="{10382BB8-28D5-3E46-95BD-5ABD211ACC57}" type="pres">
      <dgm:prSet presAssocID="{3FB38E4C-A064-CE45-A03F-B0B9C1AE7A2C}" presName="text_1" presStyleLbl="node1" presStyleIdx="0" presStyleCnt="6">
        <dgm:presLayoutVars>
          <dgm:bulletEnabled val="1"/>
        </dgm:presLayoutVars>
      </dgm:prSet>
      <dgm:spPr/>
    </dgm:pt>
    <dgm:pt modelId="{1D9B7742-58F8-F248-B830-ABBFE0AE16EB}" type="pres">
      <dgm:prSet presAssocID="{3FB38E4C-A064-CE45-A03F-B0B9C1AE7A2C}" presName="accent_1" presStyleCnt="0"/>
      <dgm:spPr/>
    </dgm:pt>
    <dgm:pt modelId="{096BAFCA-CE73-D34C-8BB4-154140E5F9CF}" type="pres">
      <dgm:prSet presAssocID="{3FB38E4C-A064-CE45-A03F-B0B9C1AE7A2C}" presName="accentRepeatNode" presStyleLbl="solidFgAcc1" presStyleIdx="0" presStyleCnt="6"/>
      <dgm:spPr/>
    </dgm:pt>
    <dgm:pt modelId="{1CC7B3B2-DA68-4E49-AC40-35146C638320}" type="pres">
      <dgm:prSet presAssocID="{42141BA5-78F0-A74D-8115-D01114E88579}" presName="text_2" presStyleLbl="node1" presStyleIdx="1" presStyleCnt="6">
        <dgm:presLayoutVars>
          <dgm:bulletEnabled val="1"/>
        </dgm:presLayoutVars>
      </dgm:prSet>
      <dgm:spPr/>
    </dgm:pt>
    <dgm:pt modelId="{DF866453-CC60-C04C-8991-ED677032CA03}" type="pres">
      <dgm:prSet presAssocID="{42141BA5-78F0-A74D-8115-D01114E88579}" presName="accent_2" presStyleCnt="0"/>
      <dgm:spPr/>
    </dgm:pt>
    <dgm:pt modelId="{2811CD70-4519-D041-889D-0397583D7AF1}" type="pres">
      <dgm:prSet presAssocID="{42141BA5-78F0-A74D-8115-D01114E88579}" presName="accentRepeatNode" presStyleLbl="solidFgAcc1" presStyleIdx="1" presStyleCnt="6"/>
      <dgm:spPr/>
    </dgm:pt>
    <dgm:pt modelId="{4A6E9505-ABFC-5446-85F1-CB3CE1C23106}" type="pres">
      <dgm:prSet presAssocID="{B906DD5F-5E71-1D4A-963B-9168C0619AE4}" presName="text_3" presStyleLbl="node1" presStyleIdx="2" presStyleCnt="6">
        <dgm:presLayoutVars>
          <dgm:bulletEnabled val="1"/>
        </dgm:presLayoutVars>
      </dgm:prSet>
      <dgm:spPr/>
    </dgm:pt>
    <dgm:pt modelId="{C5A5FCCB-0BD5-0F41-A95A-F58533583766}" type="pres">
      <dgm:prSet presAssocID="{B906DD5F-5E71-1D4A-963B-9168C0619AE4}" presName="accent_3" presStyleCnt="0"/>
      <dgm:spPr/>
    </dgm:pt>
    <dgm:pt modelId="{53E4E072-462E-E748-AFA5-0DB7496594B1}" type="pres">
      <dgm:prSet presAssocID="{B906DD5F-5E71-1D4A-963B-9168C0619AE4}" presName="accentRepeatNode" presStyleLbl="solidFgAcc1" presStyleIdx="2" presStyleCnt="6"/>
      <dgm:spPr/>
    </dgm:pt>
    <dgm:pt modelId="{267571B2-2F7D-0749-A3DD-2233347DF26B}" type="pres">
      <dgm:prSet presAssocID="{2AA96A92-CC82-0740-B48A-82BAB98115E6}" presName="text_4" presStyleLbl="node1" presStyleIdx="3" presStyleCnt="6">
        <dgm:presLayoutVars>
          <dgm:bulletEnabled val="1"/>
        </dgm:presLayoutVars>
      </dgm:prSet>
      <dgm:spPr/>
    </dgm:pt>
    <dgm:pt modelId="{3AACAB94-9EE5-0446-8565-5FBD8932960E}" type="pres">
      <dgm:prSet presAssocID="{2AA96A92-CC82-0740-B48A-82BAB98115E6}" presName="accent_4" presStyleCnt="0"/>
      <dgm:spPr/>
    </dgm:pt>
    <dgm:pt modelId="{2F2EDDA9-AF8F-D140-882F-8437B141522E}" type="pres">
      <dgm:prSet presAssocID="{2AA96A92-CC82-0740-B48A-82BAB98115E6}" presName="accentRepeatNode" presStyleLbl="solidFgAcc1" presStyleIdx="3" presStyleCnt="6"/>
      <dgm:spPr/>
    </dgm:pt>
    <dgm:pt modelId="{75B62A86-67D9-9346-8EA2-0A2EDE3BBDED}" type="pres">
      <dgm:prSet presAssocID="{27289EAD-9497-174F-B616-29685A1D9E6C}" presName="text_5" presStyleLbl="node1" presStyleIdx="4" presStyleCnt="6">
        <dgm:presLayoutVars>
          <dgm:bulletEnabled val="1"/>
        </dgm:presLayoutVars>
      </dgm:prSet>
      <dgm:spPr/>
    </dgm:pt>
    <dgm:pt modelId="{919B0983-5EAD-A940-8E08-F372F0BCFDDF}" type="pres">
      <dgm:prSet presAssocID="{27289EAD-9497-174F-B616-29685A1D9E6C}" presName="accent_5" presStyleCnt="0"/>
      <dgm:spPr/>
    </dgm:pt>
    <dgm:pt modelId="{63DDF2D2-CE2E-A747-B671-2BF938CAF65C}" type="pres">
      <dgm:prSet presAssocID="{27289EAD-9497-174F-B616-29685A1D9E6C}" presName="accentRepeatNode" presStyleLbl="solidFgAcc1" presStyleIdx="4" presStyleCnt="6"/>
      <dgm:spPr/>
    </dgm:pt>
    <dgm:pt modelId="{8CD96038-7107-3C4D-9D99-CD250B056562}" type="pres">
      <dgm:prSet presAssocID="{75CD7C41-2B5A-0F48-8D1B-379BFEBB6E45}" presName="text_6" presStyleLbl="node1" presStyleIdx="5" presStyleCnt="6">
        <dgm:presLayoutVars>
          <dgm:bulletEnabled val="1"/>
        </dgm:presLayoutVars>
      </dgm:prSet>
      <dgm:spPr/>
    </dgm:pt>
    <dgm:pt modelId="{6394E16A-D230-B545-B06C-3D2C89867BC6}" type="pres">
      <dgm:prSet presAssocID="{75CD7C41-2B5A-0F48-8D1B-379BFEBB6E45}" presName="accent_6" presStyleCnt="0"/>
      <dgm:spPr/>
    </dgm:pt>
    <dgm:pt modelId="{D3CAC57E-3FA9-BC44-AEFA-9068941D08AF}" type="pres">
      <dgm:prSet presAssocID="{75CD7C41-2B5A-0F48-8D1B-379BFEBB6E45}" presName="accentRepeatNode" presStyleLbl="solidFgAcc1" presStyleIdx="5" presStyleCnt="6"/>
      <dgm:spPr/>
    </dgm:pt>
  </dgm:ptLst>
  <dgm:cxnLst>
    <dgm:cxn modelId="{0676C90D-C209-8A40-ACA8-A5F9B7C8C246}" type="presOf" srcId="{373000C9-CA67-2D45-8B4A-6562867994CC}" destId="{A9960193-9E70-504A-9D2D-8EF405CABFD7}" srcOrd="0" destOrd="0" presId="urn:microsoft.com/office/officeart/2008/layout/VerticalCurvedList"/>
    <dgm:cxn modelId="{4013AC27-46E7-CE4F-9E8C-6EE996A9F533}" srcId="{63A11AA2-A4A7-7247-9A4E-B96050C75ED5}" destId="{2AA96A92-CC82-0740-B48A-82BAB98115E6}" srcOrd="3" destOrd="0" parTransId="{6ED6DC8A-C124-8843-9134-2EF5DD63DCF8}" sibTransId="{E2C54E01-DA85-244E-9351-03A95102B61E}"/>
    <dgm:cxn modelId="{F8B1862F-C2EC-364C-B136-EC2FA1C6B3CF}" type="presOf" srcId="{75CD7C41-2B5A-0F48-8D1B-379BFEBB6E45}" destId="{8CD96038-7107-3C4D-9D99-CD250B056562}" srcOrd="0" destOrd="0" presId="urn:microsoft.com/office/officeart/2008/layout/VerticalCurvedList"/>
    <dgm:cxn modelId="{232B3430-96D9-5047-9E21-E161CDECC8F7}" type="presOf" srcId="{42141BA5-78F0-A74D-8115-D01114E88579}" destId="{1CC7B3B2-DA68-4E49-AC40-35146C638320}" srcOrd="0" destOrd="0" presId="urn:microsoft.com/office/officeart/2008/layout/VerticalCurvedList"/>
    <dgm:cxn modelId="{B4D5F23E-722E-4C45-BB4B-2009639E76A5}" type="presOf" srcId="{3FB38E4C-A064-CE45-A03F-B0B9C1AE7A2C}" destId="{10382BB8-28D5-3E46-95BD-5ABD211ACC57}" srcOrd="0" destOrd="0" presId="urn:microsoft.com/office/officeart/2008/layout/VerticalCurvedList"/>
    <dgm:cxn modelId="{3DF02141-959E-364C-820B-34B0985BB72A}" srcId="{63A11AA2-A4A7-7247-9A4E-B96050C75ED5}" destId="{3FB38E4C-A064-CE45-A03F-B0B9C1AE7A2C}" srcOrd="0" destOrd="0" parTransId="{1AB29EB8-89A6-B343-BD7F-74923832BEB9}" sibTransId="{373000C9-CA67-2D45-8B4A-6562867994CC}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AA024669-F420-F54C-AC68-805640F111AA}" srcId="{63A11AA2-A4A7-7247-9A4E-B96050C75ED5}" destId="{B906DD5F-5E71-1D4A-963B-9168C0619AE4}" srcOrd="2" destOrd="0" parTransId="{A2A57F5D-7FF4-8E48-BF99-E0EC3F49A4D6}" sibTransId="{576DFFCF-A593-F041-AFFE-7CA2FFF2FC9F}"/>
    <dgm:cxn modelId="{9BDF5C76-4077-1C48-BEC8-64F38A04A900}" srcId="{63A11AA2-A4A7-7247-9A4E-B96050C75ED5}" destId="{75CD7C41-2B5A-0F48-8D1B-379BFEBB6E45}" srcOrd="5" destOrd="0" parTransId="{0645D9FB-ED7F-4841-B7A0-9D747C492B75}" sibTransId="{4D49E67D-B0B9-FA4D-8D48-973EF6C5C915}"/>
    <dgm:cxn modelId="{26EDAEAA-DEA6-B848-A914-1D756DFD8999}" type="presOf" srcId="{2AA96A92-CC82-0740-B48A-82BAB98115E6}" destId="{267571B2-2F7D-0749-A3DD-2233347DF26B}" srcOrd="0" destOrd="0" presId="urn:microsoft.com/office/officeart/2008/layout/VerticalCurvedList"/>
    <dgm:cxn modelId="{305E50BF-4A4A-264A-A71B-4D16FBD629BD}" srcId="{63A11AA2-A4A7-7247-9A4E-B96050C75ED5}" destId="{42141BA5-78F0-A74D-8115-D01114E88579}" srcOrd="1" destOrd="0" parTransId="{7D65D105-4797-7F4F-A36D-EB98A9D346B7}" sibTransId="{18F8A365-DC04-F748-92A5-E6F9F32F3B2B}"/>
    <dgm:cxn modelId="{99805BE1-C722-554A-AA33-B536445D7B1C}" srcId="{63A11AA2-A4A7-7247-9A4E-B96050C75ED5}" destId="{27289EAD-9497-174F-B616-29685A1D9E6C}" srcOrd="4" destOrd="0" parTransId="{0F51FAE0-5353-6B43-9C14-5B1F080747A8}" sibTransId="{9F07F202-E2F0-0043-81FE-5C8F6A7723E4}"/>
    <dgm:cxn modelId="{A13FE6FD-98BC-CA48-9224-6E5599FC9A5A}" type="presOf" srcId="{B906DD5F-5E71-1D4A-963B-9168C0619AE4}" destId="{4A6E9505-ABFC-5446-85F1-CB3CE1C23106}" srcOrd="0" destOrd="0" presId="urn:microsoft.com/office/officeart/2008/layout/VerticalCurvedList"/>
    <dgm:cxn modelId="{DF35BAFE-E8D1-3543-9E2C-451D4F986394}" type="presOf" srcId="{27289EAD-9497-174F-B616-29685A1D9E6C}" destId="{75B62A86-67D9-9346-8EA2-0A2EDE3BBDED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8C195B5A-2EFC-1142-ADD0-C458B93FEC27}" type="presParOf" srcId="{E204E3A4-32E1-E643-A7AF-28081A71B277}" destId="{10382BB8-28D5-3E46-95BD-5ABD211ACC57}" srcOrd="1" destOrd="0" presId="urn:microsoft.com/office/officeart/2008/layout/VerticalCurvedList"/>
    <dgm:cxn modelId="{41B94AE4-DB25-2643-8FB8-94D08505163F}" type="presParOf" srcId="{E204E3A4-32E1-E643-A7AF-28081A71B277}" destId="{1D9B7742-58F8-F248-B830-ABBFE0AE16EB}" srcOrd="2" destOrd="0" presId="urn:microsoft.com/office/officeart/2008/layout/VerticalCurvedList"/>
    <dgm:cxn modelId="{4F60F63B-1837-4447-87A5-8F4678DC8662}" type="presParOf" srcId="{1D9B7742-58F8-F248-B830-ABBFE0AE16EB}" destId="{096BAFCA-CE73-D34C-8BB4-154140E5F9CF}" srcOrd="0" destOrd="0" presId="urn:microsoft.com/office/officeart/2008/layout/VerticalCurvedList"/>
    <dgm:cxn modelId="{27B9206F-5830-ED43-BD7A-6AA85CF6BF4F}" type="presParOf" srcId="{E204E3A4-32E1-E643-A7AF-28081A71B277}" destId="{1CC7B3B2-DA68-4E49-AC40-35146C638320}" srcOrd="3" destOrd="0" presId="urn:microsoft.com/office/officeart/2008/layout/VerticalCurvedList"/>
    <dgm:cxn modelId="{F6EC67DD-71C6-6042-B308-A5CAD6BA0AEC}" type="presParOf" srcId="{E204E3A4-32E1-E643-A7AF-28081A71B277}" destId="{DF866453-CC60-C04C-8991-ED677032CA03}" srcOrd="4" destOrd="0" presId="urn:microsoft.com/office/officeart/2008/layout/VerticalCurvedList"/>
    <dgm:cxn modelId="{18EE5806-7989-B545-A876-D9424A31711F}" type="presParOf" srcId="{DF866453-CC60-C04C-8991-ED677032CA03}" destId="{2811CD70-4519-D041-889D-0397583D7AF1}" srcOrd="0" destOrd="0" presId="urn:microsoft.com/office/officeart/2008/layout/VerticalCurvedList"/>
    <dgm:cxn modelId="{9FB2A8AF-45D1-BE48-B76E-155FAD3F028E}" type="presParOf" srcId="{E204E3A4-32E1-E643-A7AF-28081A71B277}" destId="{4A6E9505-ABFC-5446-85F1-CB3CE1C23106}" srcOrd="5" destOrd="0" presId="urn:microsoft.com/office/officeart/2008/layout/VerticalCurvedList"/>
    <dgm:cxn modelId="{21BA5498-7465-144D-8BC7-7FF57A047D72}" type="presParOf" srcId="{E204E3A4-32E1-E643-A7AF-28081A71B277}" destId="{C5A5FCCB-0BD5-0F41-A95A-F58533583766}" srcOrd="6" destOrd="0" presId="urn:microsoft.com/office/officeart/2008/layout/VerticalCurvedList"/>
    <dgm:cxn modelId="{BBE5E1C0-64B9-9046-920E-CF00C4F73588}" type="presParOf" srcId="{C5A5FCCB-0BD5-0F41-A95A-F58533583766}" destId="{53E4E072-462E-E748-AFA5-0DB7496594B1}" srcOrd="0" destOrd="0" presId="urn:microsoft.com/office/officeart/2008/layout/VerticalCurvedList"/>
    <dgm:cxn modelId="{35508A64-A383-0A41-A2A4-2FBE97ADB15E}" type="presParOf" srcId="{E204E3A4-32E1-E643-A7AF-28081A71B277}" destId="{267571B2-2F7D-0749-A3DD-2233347DF26B}" srcOrd="7" destOrd="0" presId="urn:microsoft.com/office/officeart/2008/layout/VerticalCurvedList"/>
    <dgm:cxn modelId="{BCFCB220-DE92-D340-B17F-88084C591543}" type="presParOf" srcId="{E204E3A4-32E1-E643-A7AF-28081A71B277}" destId="{3AACAB94-9EE5-0446-8565-5FBD8932960E}" srcOrd="8" destOrd="0" presId="urn:microsoft.com/office/officeart/2008/layout/VerticalCurvedList"/>
    <dgm:cxn modelId="{8BE0232F-3939-9A4E-BE8A-CD9DB5C2EB3C}" type="presParOf" srcId="{3AACAB94-9EE5-0446-8565-5FBD8932960E}" destId="{2F2EDDA9-AF8F-D140-882F-8437B141522E}" srcOrd="0" destOrd="0" presId="urn:microsoft.com/office/officeart/2008/layout/VerticalCurvedList"/>
    <dgm:cxn modelId="{607A1870-779F-844D-A79A-D65EFF978DF7}" type="presParOf" srcId="{E204E3A4-32E1-E643-A7AF-28081A71B277}" destId="{75B62A86-67D9-9346-8EA2-0A2EDE3BBDED}" srcOrd="9" destOrd="0" presId="urn:microsoft.com/office/officeart/2008/layout/VerticalCurvedList"/>
    <dgm:cxn modelId="{BE38CAD7-38FB-3047-B914-216C022F2368}" type="presParOf" srcId="{E204E3A4-32E1-E643-A7AF-28081A71B277}" destId="{919B0983-5EAD-A940-8E08-F372F0BCFDDF}" srcOrd="10" destOrd="0" presId="urn:microsoft.com/office/officeart/2008/layout/VerticalCurvedList"/>
    <dgm:cxn modelId="{2E674B90-6587-824E-8493-DF5E30D6EE29}" type="presParOf" srcId="{919B0983-5EAD-A940-8E08-F372F0BCFDDF}" destId="{63DDF2D2-CE2E-A747-B671-2BF938CAF65C}" srcOrd="0" destOrd="0" presId="urn:microsoft.com/office/officeart/2008/layout/VerticalCurvedList"/>
    <dgm:cxn modelId="{939C372C-CF66-8543-83CE-956DA3D38ED9}" type="presParOf" srcId="{E204E3A4-32E1-E643-A7AF-28081A71B277}" destId="{8CD96038-7107-3C4D-9D99-CD250B056562}" srcOrd="11" destOrd="0" presId="urn:microsoft.com/office/officeart/2008/layout/VerticalCurvedList"/>
    <dgm:cxn modelId="{D9532890-8D9C-CB48-9928-172D87E9D67C}" type="presParOf" srcId="{E204E3A4-32E1-E643-A7AF-28081A71B277}" destId="{6394E16A-D230-B545-B06C-3D2C89867BC6}" srcOrd="12" destOrd="0" presId="urn:microsoft.com/office/officeart/2008/layout/VerticalCurvedList"/>
    <dgm:cxn modelId="{7B0B4C9F-7AAD-8C44-8A23-E454AD5DAF33}" type="presParOf" srcId="{6394E16A-D230-B545-B06C-3D2C89867BC6}" destId="{D3CAC57E-3FA9-BC44-AEFA-9068941D08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55E39FE2-6775-8541-BAD4-94D016F9E17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Обучение на възрастни</a:t>
          </a:r>
          <a:endParaRPr lang="en-BG"/>
        </a:p>
      </dgm:t>
    </dgm:pt>
    <dgm:pt modelId="{2364F071-F1B7-5D4A-B2BA-481A6B2F4B1F}" type="parTrans" cxnId="{56D33279-B609-8243-97A2-240A8C451781}">
      <dgm:prSet/>
      <dgm:spPr/>
      <dgm:t>
        <a:bodyPr/>
        <a:lstStyle/>
        <a:p>
          <a:endParaRPr lang="en-GB"/>
        </a:p>
      </dgm:t>
    </dgm:pt>
    <dgm:pt modelId="{6E0BF2D5-C69E-7041-B6F7-4BFA41757C09}" type="sibTrans" cxnId="{56D33279-B609-8243-97A2-240A8C451781}">
      <dgm:prSet/>
      <dgm:spPr/>
      <dgm:t>
        <a:bodyPr/>
        <a:lstStyle/>
        <a:p>
          <a:endParaRPr lang="en-GB"/>
        </a:p>
      </dgm:t>
    </dgm:pt>
    <dgm:pt modelId="{F473B887-416B-3C46-B935-B497437E643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Програми и проекти</a:t>
          </a:r>
          <a:endParaRPr lang="en-BG"/>
        </a:p>
      </dgm:t>
    </dgm:pt>
    <dgm:pt modelId="{8338AD72-8C7F-9049-9BFC-4CD05C6EB340}" type="parTrans" cxnId="{F4CBD1C4-C0EF-4D4C-8789-6BB5D0C50A31}">
      <dgm:prSet/>
      <dgm:spPr/>
      <dgm:t>
        <a:bodyPr/>
        <a:lstStyle/>
        <a:p>
          <a:endParaRPr lang="en-GB"/>
        </a:p>
      </dgm:t>
    </dgm:pt>
    <dgm:pt modelId="{6C33DF74-142E-7E43-8ED7-1C0A44CE5491}" type="sibTrans" cxnId="{F4CBD1C4-C0EF-4D4C-8789-6BB5D0C50A31}">
      <dgm:prSet/>
      <dgm:spPr/>
      <dgm:t>
        <a:bodyPr/>
        <a:lstStyle/>
        <a:p>
          <a:endParaRPr lang="en-GB"/>
        </a:p>
      </dgm:t>
    </dgm:pt>
    <dgm:pt modelId="{B9234438-37CF-5146-B4EE-64520CEF5A5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Мерки за заетост</a:t>
          </a:r>
          <a:endParaRPr lang="en-BG"/>
        </a:p>
      </dgm:t>
    </dgm:pt>
    <dgm:pt modelId="{13F453A9-19B5-394A-BD2A-01458F793BF2}" type="parTrans" cxnId="{33F584B3-FAD5-4C4D-94C6-B9178540FF41}">
      <dgm:prSet/>
      <dgm:spPr/>
      <dgm:t>
        <a:bodyPr/>
        <a:lstStyle/>
        <a:p>
          <a:endParaRPr lang="en-GB"/>
        </a:p>
      </dgm:t>
    </dgm:pt>
    <dgm:pt modelId="{35BB2F04-C236-5142-AEE1-C640A792FFDD}" type="sibTrans" cxnId="{33F584B3-FAD5-4C4D-94C6-B9178540FF41}">
      <dgm:prSet/>
      <dgm:spPr/>
      <dgm:t>
        <a:bodyPr/>
        <a:lstStyle/>
        <a:p>
          <a:endParaRPr lang="en-GB"/>
        </a:p>
      </dgm:t>
    </dgm:pt>
    <dgm:pt modelId="{D3A9C6E5-55C7-7846-803D-B6D9E30073F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Оперативна програма "Развитие на човешките ресурси"</a:t>
          </a:r>
          <a:endParaRPr lang="en-BG"/>
        </a:p>
      </dgm:t>
    </dgm:pt>
    <dgm:pt modelId="{833F095D-9741-BA48-A2C0-3BDF749047B7}" type="parTrans" cxnId="{B44539FF-1872-5F42-8370-9CAA86086A86}">
      <dgm:prSet/>
      <dgm:spPr/>
      <dgm:t>
        <a:bodyPr/>
        <a:lstStyle/>
        <a:p>
          <a:endParaRPr lang="en-GB"/>
        </a:p>
      </dgm:t>
    </dgm:pt>
    <dgm:pt modelId="{FCE5371D-6E80-D148-82EF-9951FF0CEDA0}" type="sibTrans" cxnId="{B44539FF-1872-5F42-8370-9CAA86086A86}">
      <dgm:prSet/>
      <dgm:spPr/>
      <dgm:t>
        <a:bodyPr/>
        <a:lstStyle/>
        <a:p>
          <a:endParaRPr lang="en-GB"/>
        </a:p>
      </dgm:t>
    </dgm:pt>
    <dgm:pt modelId="{053EE011-5136-1F41-86BE-D81DD3431D1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Оперативна програма "Развитие на човешките ресурси" 2014 - 2020</a:t>
          </a:r>
          <a:endParaRPr lang="en-BG"/>
        </a:p>
      </dgm:t>
    </dgm:pt>
    <dgm:pt modelId="{F21E54B8-5605-0C4C-9471-F7FBBB0A134A}" type="parTrans" cxnId="{44B2749A-5053-1749-850E-770C0B2DF873}">
      <dgm:prSet/>
      <dgm:spPr/>
      <dgm:t>
        <a:bodyPr/>
        <a:lstStyle/>
        <a:p>
          <a:endParaRPr lang="en-GB"/>
        </a:p>
      </dgm:t>
    </dgm:pt>
    <dgm:pt modelId="{98770F00-DC8C-D548-935E-1822718705C6}" type="sibTrans" cxnId="{44B2749A-5053-1749-850E-770C0B2DF873}">
      <dgm:prSet/>
      <dgm:spPr/>
      <dgm:t>
        <a:bodyPr/>
        <a:lstStyle/>
        <a:p>
          <a:endParaRPr lang="en-GB"/>
        </a:p>
      </dgm:t>
    </dgm:pt>
    <dgm:pt modelId="{359517E5-1A6E-1F4B-A373-C9294730CE4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EURES - Търсене на работа в Европа</a:t>
          </a:r>
          <a:endParaRPr lang="en-BG"/>
        </a:p>
      </dgm:t>
    </dgm:pt>
    <dgm:pt modelId="{A36C4B83-8177-3948-ABF7-47BBE2ACD518}" type="parTrans" cxnId="{C4015226-4DA2-9140-ABC2-E39277E92CC5}">
      <dgm:prSet/>
      <dgm:spPr/>
      <dgm:t>
        <a:bodyPr/>
        <a:lstStyle/>
        <a:p>
          <a:endParaRPr lang="en-GB"/>
        </a:p>
      </dgm:t>
    </dgm:pt>
    <dgm:pt modelId="{8E0EDA97-F5C6-C94B-B332-D1281CF17C8B}" type="sibTrans" cxnId="{C4015226-4DA2-9140-ABC2-E39277E92CC5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6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6"/>
      <dgm:spPr/>
    </dgm:pt>
    <dgm:pt modelId="{5940E49E-A293-2F45-982A-00AED95045EB}" type="pres">
      <dgm:prSet presAssocID="{63A11AA2-A4A7-7247-9A4E-B96050C75ED5}" presName="dstNode" presStyleLbl="node1" presStyleIdx="0" presStyleCnt="6"/>
      <dgm:spPr/>
    </dgm:pt>
    <dgm:pt modelId="{AA279ADA-9115-184C-9B6F-7342BEE193C4}" type="pres">
      <dgm:prSet presAssocID="{55E39FE2-6775-8541-BAD4-94D016F9E17E}" presName="text_1" presStyleLbl="node1" presStyleIdx="0" presStyleCnt="6">
        <dgm:presLayoutVars>
          <dgm:bulletEnabled val="1"/>
        </dgm:presLayoutVars>
      </dgm:prSet>
      <dgm:spPr/>
    </dgm:pt>
    <dgm:pt modelId="{9088ED20-9CDC-3D4E-8DAE-EDF0EFA5BC7F}" type="pres">
      <dgm:prSet presAssocID="{55E39FE2-6775-8541-BAD4-94D016F9E17E}" presName="accent_1" presStyleCnt="0"/>
      <dgm:spPr/>
    </dgm:pt>
    <dgm:pt modelId="{5361CF4E-C70D-364F-8BC0-2322627765C3}" type="pres">
      <dgm:prSet presAssocID="{55E39FE2-6775-8541-BAD4-94D016F9E17E}" presName="accentRepeatNode" presStyleLbl="solidFgAcc1" presStyleIdx="0" presStyleCnt="6"/>
      <dgm:spPr/>
    </dgm:pt>
    <dgm:pt modelId="{B1DC269A-F4D8-CC45-863A-42C377E0C3CB}" type="pres">
      <dgm:prSet presAssocID="{F473B887-416B-3C46-B935-B497437E6438}" presName="text_2" presStyleLbl="node1" presStyleIdx="1" presStyleCnt="6">
        <dgm:presLayoutVars>
          <dgm:bulletEnabled val="1"/>
        </dgm:presLayoutVars>
      </dgm:prSet>
      <dgm:spPr/>
    </dgm:pt>
    <dgm:pt modelId="{CCB8D8DC-4882-3B42-B583-23C9146DC08C}" type="pres">
      <dgm:prSet presAssocID="{F473B887-416B-3C46-B935-B497437E6438}" presName="accent_2" presStyleCnt="0"/>
      <dgm:spPr/>
    </dgm:pt>
    <dgm:pt modelId="{3352BAA4-FBFF-DA40-A66F-17571104B41C}" type="pres">
      <dgm:prSet presAssocID="{F473B887-416B-3C46-B935-B497437E6438}" presName="accentRepeatNode" presStyleLbl="solidFgAcc1" presStyleIdx="1" presStyleCnt="6"/>
      <dgm:spPr/>
    </dgm:pt>
    <dgm:pt modelId="{CC4D34A1-4CE4-7B4E-8F1C-D8C5B8C282A6}" type="pres">
      <dgm:prSet presAssocID="{B9234438-37CF-5146-B4EE-64520CEF5A55}" presName="text_3" presStyleLbl="node1" presStyleIdx="2" presStyleCnt="6">
        <dgm:presLayoutVars>
          <dgm:bulletEnabled val="1"/>
        </dgm:presLayoutVars>
      </dgm:prSet>
      <dgm:spPr/>
    </dgm:pt>
    <dgm:pt modelId="{C6976AE0-A66B-A84E-BCAE-A6DA45F01A78}" type="pres">
      <dgm:prSet presAssocID="{B9234438-37CF-5146-B4EE-64520CEF5A55}" presName="accent_3" presStyleCnt="0"/>
      <dgm:spPr/>
    </dgm:pt>
    <dgm:pt modelId="{D2F1588C-3775-6440-A387-33D8AC603E22}" type="pres">
      <dgm:prSet presAssocID="{B9234438-37CF-5146-B4EE-64520CEF5A55}" presName="accentRepeatNode" presStyleLbl="solidFgAcc1" presStyleIdx="2" presStyleCnt="6"/>
      <dgm:spPr/>
    </dgm:pt>
    <dgm:pt modelId="{24E8BC34-DCBC-DC47-A048-F099BFB279D2}" type="pres">
      <dgm:prSet presAssocID="{D3A9C6E5-55C7-7846-803D-B6D9E30073F2}" presName="text_4" presStyleLbl="node1" presStyleIdx="3" presStyleCnt="6">
        <dgm:presLayoutVars>
          <dgm:bulletEnabled val="1"/>
        </dgm:presLayoutVars>
      </dgm:prSet>
      <dgm:spPr/>
    </dgm:pt>
    <dgm:pt modelId="{76803CB0-6740-604A-92F7-AAC9BEB94CCC}" type="pres">
      <dgm:prSet presAssocID="{D3A9C6E5-55C7-7846-803D-B6D9E30073F2}" presName="accent_4" presStyleCnt="0"/>
      <dgm:spPr/>
    </dgm:pt>
    <dgm:pt modelId="{BC8AEC26-D316-A04B-9315-EDE024F26950}" type="pres">
      <dgm:prSet presAssocID="{D3A9C6E5-55C7-7846-803D-B6D9E30073F2}" presName="accentRepeatNode" presStyleLbl="solidFgAcc1" presStyleIdx="3" presStyleCnt="6"/>
      <dgm:spPr/>
    </dgm:pt>
    <dgm:pt modelId="{0158BF59-8146-7E44-BD58-60710EDD5BF9}" type="pres">
      <dgm:prSet presAssocID="{053EE011-5136-1F41-86BE-D81DD3431D12}" presName="text_5" presStyleLbl="node1" presStyleIdx="4" presStyleCnt="6">
        <dgm:presLayoutVars>
          <dgm:bulletEnabled val="1"/>
        </dgm:presLayoutVars>
      </dgm:prSet>
      <dgm:spPr/>
    </dgm:pt>
    <dgm:pt modelId="{55CC24F3-305A-D848-8630-F3A6C3D9DBBB}" type="pres">
      <dgm:prSet presAssocID="{053EE011-5136-1F41-86BE-D81DD3431D12}" presName="accent_5" presStyleCnt="0"/>
      <dgm:spPr/>
    </dgm:pt>
    <dgm:pt modelId="{C3DFA151-4679-6D4E-9C31-5E1985E0054F}" type="pres">
      <dgm:prSet presAssocID="{053EE011-5136-1F41-86BE-D81DD3431D12}" presName="accentRepeatNode" presStyleLbl="solidFgAcc1" presStyleIdx="4" presStyleCnt="6"/>
      <dgm:spPr/>
    </dgm:pt>
    <dgm:pt modelId="{E4F85738-329D-1B4C-8CE6-6FD90C1AAF5A}" type="pres">
      <dgm:prSet presAssocID="{359517E5-1A6E-1F4B-A373-C9294730CE4B}" presName="text_6" presStyleLbl="node1" presStyleIdx="5" presStyleCnt="6">
        <dgm:presLayoutVars>
          <dgm:bulletEnabled val="1"/>
        </dgm:presLayoutVars>
      </dgm:prSet>
      <dgm:spPr/>
    </dgm:pt>
    <dgm:pt modelId="{9344EA5F-7958-AB44-A71C-C59597906BA1}" type="pres">
      <dgm:prSet presAssocID="{359517E5-1A6E-1F4B-A373-C9294730CE4B}" presName="accent_6" presStyleCnt="0"/>
      <dgm:spPr/>
    </dgm:pt>
    <dgm:pt modelId="{FA2BF48F-D1ED-0F4D-9184-1CABAB92D83F}" type="pres">
      <dgm:prSet presAssocID="{359517E5-1A6E-1F4B-A373-C9294730CE4B}" presName="accentRepeatNode" presStyleLbl="solidFgAcc1" presStyleIdx="5" presStyleCnt="6"/>
      <dgm:spPr/>
    </dgm:pt>
  </dgm:ptLst>
  <dgm:cxnLst>
    <dgm:cxn modelId="{C4015226-4DA2-9140-ABC2-E39277E92CC5}" srcId="{63A11AA2-A4A7-7247-9A4E-B96050C75ED5}" destId="{359517E5-1A6E-1F4B-A373-C9294730CE4B}" srcOrd="5" destOrd="0" parTransId="{A36C4B83-8177-3948-ABF7-47BBE2ACD518}" sibTransId="{8E0EDA97-F5C6-C94B-B332-D1281CF17C8B}"/>
    <dgm:cxn modelId="{F6516A31-BB15-5A40-9727-243FF1D2494A}" type="presOf" srcId="{359517E5-1A6E-1F4B-A373-C9294730CE4B}" destId="{E4F85738-329D-1B4C-8CE6-6FD90C1AAF5A}" srcOrd="0" destOrd="0" presId="urn:microsoft.com/office/officeart/2008/layout/VerticalCurvedList"/>
    <dgm:cxn modelId="{3FB4BD39-7053-DB45-ABDA-D99D8F92CD30}" type="presOf" srcId="{F473B887-416B-3C46-B935-B497437E6438}" destId="{B1DC269A-F4D8-CC45-863A-42C377E0C3CB}" srcOrd="0" destOrd="0" presId="urn:microsoft.com/office/officeart/2008/layout/VerticalCurvedList"/>
    <dgm:cxn modelId="{8C12364D-B3F7-E846-89B3-32E6ADF683B8}" type="presOf" srcId="{55E39FE2-6775-8541-BAD4-94D016F9E17E}" destId="{AA279ADA-9115-184C-9B6F-7342BEE193C4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56D33279-B609-8243-97A2-240A8C451781}" srcId="{63A11AA2-A4A7-7247-9A4E-B96050C75ED5}" destId="{55E39FE2-6775-8541-BAD4-94D016F9E17E}" srcOrd="0" destOrd="0" parTransId="{2364F071-F1B7-5D4A-B2BA-481A6B2F4B1F}" sibTransId="{6E0BF2D5-C69E-7041-B6F7-4BFA41757C09}"/>
    <dgm:cxn modelId="{6CD8AD80-026C-9A4D-B8CE-F0681CA19BEA}" type="presOf" srcId="{B9234438-37CF-5146-B4EE-64520CEF5A55}" destId="{CC4D34A1-4CE4-7B4E-8F1C-D8C5B8C282A6}" srcOrd="0" destOrd="0" presId="urn:microsoft.com/office/officeart/2008/layout/VerticalCurvedList"/>
    <dgm:cxn modelId="{C1DC5F86-25D6-3B43-851D-99571775FB60}" type="presOf" srcId="{053EE011-5136-1F41-86BE-D81DD3431D12}" destId="{0158BF59-8146-7E44-BD58-60710EDD5BF9}" srcOrd="0" destOrd="0" presId="urn:microsoft.com/office/officeart/2008/layout/VerticalCurvedList"/>
    <dgm:cxn modelId="{5D43A292-428A-A84C-9796-78E0239F7F1D}" type="presOf" srcId="{D3A9C6E5-55C7-7846-803D-B6D9E30073F2}" destId="{24E8BC34-DCBC-DC47-A048-F099BFB279D2}" srcOrd="0" destOrd="0" presId="urn:microsoft.com/office/officeart/2008/layout/VerticalCurvedList"/>
    <dgm:cxn modelId="{44B2749A-5053-1749-850E-770C0B2DF873}" srcId="{63A11AA2-A4A7-7247-9A4E-B96050C75ED5}" destId="{053EE011-5136-1F41-86BE-D81DD3431D12}" srcOrd="4" destOrd="0" parTransId="{F21E54B8-5605-0C4C-9471-F7FBBB0A134A}" sibTransId="{98770F00-DC8C-D548-935E-1822718705C6}"/>
    <dgm:cxn modelId="{DF57C4B1-4DD3-7C40-94EC-FD6EF4092D16}" type="presOf" srcId="{6E0BF2D5-C69E-7041-B6F7-4BFA41757C09}" destId="{A9960193-9E70-504A-9D2D-8EF405CABFD7}" srcOrd="0" destOrd="0" presId="urn:microsoft.com/office/officeart/2008/layout/VerticalCurvedList"/>
    <dgm:cxn modelId="{33F584B3-FAD5-4C4D-94C6-B9178540FF41}" srcId="{63A11AA2-A4A7-7247-9A4E-B96050C75ED5}" destId="{B9234438-37CF-5146-B4EE-64520CEF5A55}" srcOrd="2" destOrd="0" parTransId="{13F453A9-19B5-394A-BD2A-01458F793BF2}" sibTransId="{35BB2F04-C236-5142-AEE1-C640A792FFDD}"/>
    <dgm:cxn modelId="{F4CBD1C4-C0EF-4D4C-8789-6BB5D0C50A31}" srcId="{63A11AA2-A4A7-7247-9A4E-B96050C75ED5}" destId="{F473B887-416B-3C46-B935-B497437E6438}" srcOrd="1" destOrd="0" parTransId="{8338AD72-8C7F-9049-9BFC-4CD05C6EB340}" sibTransId="{6C33DF74-142E-7E43-8ED7-1C0A44CE5491}"/>
    <dgm:cxn modelId="{B44539FF-1872-5F42-8370-9CAA86086A86}" srcId="{63A11AA2-A4A7-7247-9A4E-B96050C75ED5}" destId="{D3A9C6E5-55C7-7846-803D-B6D9E30073F2}" srcOrd="3" destOrd="0" parTransId="{833F095D-9741-BA48-A2C0-3BDF749047B7}" sibTransId="{FCE5371D-6E80-D148-82EF-9951FF0CEDA0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9B1E148D-1ACF-534A-90F7-E1B72FC78E64}" type="presParOf" srcId="{E204E3A4-32E1-E643-A7AF-28081A71B277}" destId="{AA279ADA-9115-184C-9B6F-7342BEE193C4}" srcOrd="1" destOrd="0" presId="urn:microsoft.com/office/officeart/2008/layout/VerticalCurvedList"/>
    <dgm:cxn modelId="{2FCBEFBF-62ED-C840-B8AF-7DCCBAD52857}" type="presParOf" srcId="{E204E3A4-32E1-E643-A7AF-28081A71B277}" destId="{9088ED20-9CDC-3D4E-8DAE-EDF0EFA5BC7F}" srcOrd="2" destOrd="0" presId="urn:microsoft.com/office/officeart/2008/layout/VerticalCurvedList"/>
    <dgm:cxn modelId="{AB435923-2FEB-BC48-9A92-F90732CD0794}" type="presParOf" srcId="{9088ED20-9CDC-3D4E-8DAE-EDF0EFA5BC7F}" destId="{5361CF4E-C70D-364F-8BC0-2322627765C3}" srcOrd="0" destOrd="0" presId="urn:microsoft.com/office/officeart/2008/layout/VerticalCurvedList"/>
    <dgm:cxn modelId="{FDD65E93-9D38-7940-91B9-D9E8D85120D3}" type="presParOf" srcId="{E204E3A4-32E1-E643-A7AF-28081A71B277}" destId="{B1DC269A-F4D8-CC45-863A-42C377E0C3CB}" srcOrd="3" destOrd="0" presId="urn:microsoft.com/office/officeart/2008/layout/VerticalCurvedList"/>
    <dgm:cxn modelId="{C9ED304D-5D33-AC4C-BA2C-154F2D7F760C}" type="presParOf" srcId="{E204E3A4-32E1-E643-A7AF-28081A71B277}" destId="{CCB8D8DC-4882-3B42-B583-23C9146DC08C}" srcOrd="4" destOrd="0" presId="urn:microsoft.com/office/officeart/2008/layout/VerticalCurvedList"/>
    <dgm:cxn modelId="{1B16118F-0727-284B-AE41-D44B02088377}" type="presParOf" srcId="{CCB8D8DC-4882-3B42-B583-23C9146DC08C}" destId="{3352BAA4-FBFF-DA40-A66F-17571104B41C}" srcOrd="0" destOrd="0" presId="urn:microsoft.com/office/officeart/2008/layout/VerticalCurvedList"/>
    <dgm:cxn modelId="{4FC54F04-D2C6-0444-B4D1-629C3700DF75}" type="presParOf" srcId="{E204E3A4-32E1-E643-A7AF-28081A71B277}" destId="{CC4D34A1-4CE4-7B4E-8F1C-D8C5B8C282A6}" srcOrd="5" destOrd="0" presId="urn:microsoft.com/office/officeart/2008/layout/VerticalCurvedList"/>
    <dgm:cxn modelId="{4B0C68A2-22AD-4745-9FDC-A6F2E3611A14}" type="presParOf" srcId="{E204E3A4-32E1-E643-A7AF-28081A71B277}" destId="{C6976AE0-A66B-A84E-BCAE-A6DA45F01A78}" srcOrd="6" destOrd="0" presId="urn:microsoft.com/office/officeart/2008/layout/VerticalCurvedList"/>
    <dgm:cxn modelId="{56F8F57F-2936-9F47-9425-AA41980C2B30}" type="presParOf" srcId="{C6976AE0-A66B-A84E-BCAE-A6DA45F01A78}" destId="{D2F1588C-3775-6440-A387-33D8AC603E22}" srcOrd="0" destOrd="0" presId="urn:microsoft.com/office/officeart/2008/layout/VerticalCurvedList"/>
    <dgm:cxn modelId="{85F3D35E-B0CD-D342-A169-CDBFBA5FDF31}" type="presParOf" srcId="{E204E3A4-32E1-E643-A7AF-28081A71B277}" destId="{24E8BC34-DCBC-DC47-A048-F099BFB279D2}" srcOrd="7" destOrd="0" presId="urn:microsoft.com/office/officeart/2008/layout/VerticalCurvedList"/>
    <dgm:cxn modelId="{8BFFBDE2-CE89-8D4F-BF0A-F35C8FB61624}" type="presParOf" srcId="{E204E3A4-32E1-E643-A7AF-28081A71B277}" destId="{76803CB0-6740-604A-92F7-AAC9BEB94CCC}" srcOrd="8" destOrd="0" presId="urn:microsoft.com/office/officeart/2008/layout/VerticalCurvedList"/>
    <dgm:cxn modelId="{659EB64B-61C9-2E48-82FC-2D21AFC00655}" type="presParOf" srcId="{76803CB0-6740-604A-92F7-AAC9BEB94CCC}" destId="{BC8AEC26-D316-A04B-9315-EDE024F26950}" srcOrd="0" destOrd="0" presId="urn:microsoft.com/office/officeart/2008/layout/VerticalCurvedList"/>
    <dgm:cxn modelId="{CFBB1524-9EA5-1444-8267-261EE43A097B}" type="presParOf" srcId="{E204E3A4-32E1-E643-A7AF-28081A71B277}" destId="{0158BF59-8146-7E44-BD58-60710EDD5BF9}" srcOrd="9" destOrd="0" presId="urn:microsoft.com/office/officeart/2008/layout/VerticalCurvedList"/>
    <dgm:cxn modelId="{391C2FF5-7A65-7244-B49A-94780ADD55D5}" type="presParOf" srcId="{E204E3A4-32E1-E643-A7AF-28081A71B277}" destId="{55CC24F3-305A-D848-8630-F3A6C3D9DBBB}" srcOrd="10" destOrd="0" presId="urn:microsoft.com/office/officeart/2008/layout/VerticalCurvedList"/>
    <dgm:cxn modelId="{FDD16FEA-8F18-AE4E-AD97-F8CE27D55026}" type="presParOf" srcId="{55CC24F3-305A-D848-8630-F3A6C3D9DBBB}" destId="{C3DFA151-4679-6D4E-9C31-5E1985E0054F}" srcOrd="0" destOrd="0" presId="urn:microsoft.com/office/officeart/2008/layout/VerticalCurvedList"/>
    <dgm:cxn modelId="{FB233902-0171-1243-B0F8-50022C4EEC18}" type="presParOf" srcId="{E204E3A4-32E1-E643-A7AF-28081A71B277}" destId="{E4F85738-329D-1B4C-8CE6-6FD90C1AAF5A}" srcOrd="11" destOrd="0" presId="urn:microsoft.com/office/officeart/2008/layout/VerticalCurvedList"/>
    <dgm:cxn modelId="{70E8B284-FD29-D44D-92F5-5747E4160105}" type="presParOf" srcId="{E204E3A4-32E1-E643-A7AF-28081A71B277}" destId="{9344EA5F-7958-AB44-A71C-C59597906BA1}" srcOrd="12" destOrd="0" presId="urn:microsoft.com/office/officeart/2008/layout/VerticalCurvedList"/>
    <dgm:cxn modelId="{CBBC5983-021C-9947-82B1-FD8DBEE9B428}" type="presParOf" srcId="{9344EA5F-7958-AB44-A71C-C59597906BA1}" destId="{FA2BF48F-D1ED-0F4D-9184-1CABAB92D8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5FDFC094-2208-FB46-B5F4-ABD9FEB1C3A0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/>
            <a:t>Предлагащи работа – модулът предлага изключително услуги за работодателите</a:t>
          </a:r>
          <a:endParaRPr lang="en-BG"/>
        </a:p>
      </dgm:t>
    </dgm:pt>
    <dgm:pt modelId="{136559BE-E103-1045-AFB5-656F24379A1D}" type="parTrans" cxnId="{9616FF66-AAE0-A342-A8A8-3CB65E29331F}">
      <dgm:prSet/>
      <dgm:spPr/>
      <dgm:t>
        <a:bodyPr/>
        <a:lstStyle/>
        <a:p>
          <a:endParaRPr lang="en-GB"/>
        </a:p>
      </dgm:t>
    </dgm:pt>
    <dgm:pt modelId="{78F8C6B1-B234-4F4D-8FF6-8A10AE49D8A3}" type="sibTrans" cxnId="{9616FF66-AAE0-A342-A8A8-3CB65E29331F}">
      <dgm:prSet/>
      <dgm:spPr/>
      <dgm:t>
        <a:bodyPr/>
        <a:lstStyle/>
        <a:p>
          <a:endParaRPr lang="en-GB"/>
        </a:p>
      </dgm:t>
    </dgm:pt>
    <dgm:pt modelId="{8CF0C79E-A5BF-8048-BD92-BB965E1904FF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dirty="0"/>
            <a:t>е-Трудова борса</a:t>
          </a:r>
          <a:r>
            <a:rPr lang="en-US" dirty="0"/>
            <a:t>:</a:t>
          </a:r>
          <a:endParaRPr lang="en-BG" dirty="0"/>
        </a:p>
      </dgm:t>
    </dgm:pt>
    <dgm:pt modelId="{5948532E-B044-074D-A75F-0AA338F36B9D}" type="parTrans" cxnId="{42562907-52BB-8F4E-AEB8-F55E6AE1E622}">
      <dgm:prSet/>
      <dgm:spPr/>
      <dgm:t>
        <a:bodyPr/>
        <a:lstStyle/>
        <a:p>
          <a:endParaRPr lang="en-GB"/>
        </a:p>
      </dgm:t>
    </dgm:pt>
    <dgm:pt modelId="{7523CA4C-8951-BA4B-9599-6846D0656CBE}" type="sibTrans" cxnId="{42562907-52BB-8F4E-AEB8-F55E6AE1E622}">
      <dgm:prSet/>
      <dgm:spPr/>
      <dgm:t>
        <a:bodyPr/>
        <a:lstStyle/>
        <a:p>
          <a:endParaRPr lang="en-GB"/>
        </a:p>
      </dgm:t>
    </dgm:pt>
    <dgm:pt modelId="{C7CD5BE6-17D8-D046-B11D-410F99CF691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 dirty="0">
              <a:hlinkClick xmlns:r="http://schemas.openxmlformats.org/officeDocument/2006/relationships" r:id="rId1"/>
            </a:rPr>
            <a:t>Профили на търсещи работа лица, регистрирани в бюрата по труда</a:t>
          </a:r>
          <a:endParaRPr lang="en-BG" dirty="0"/>
        </a:p>
      </dgm:t>
    </dgm:pt>
    <dgm:pt modelId="{AB619CE9-6B68-BE4E-A514-523FFAF768F3}" type="parTrans" cxnId="{F65951F4-B3FE-D546-B3CF-08ADD34DB11C}">
      <dgm:prSet/>
      <dgm:spPr/>
      <dgm:t>
        <a:bodyPr/>
        <a:lstStyle/>
        <a:p>
          <a:endParaRPr lang="en-GB"/>
        </a:p>
      </dgm:t>
    </dgm:pt>
    <dgm:pt modelId="{76879E21-801E-284C-BE7B-F6E7F3225BB3}" type="sibTrans" cxnId="{F65951F4-B3FE-D546-B3CF-08ADD34DB11C}">
      <dgm:prSet/>
      <dgm:spPr/>
      <dgm:t>
        <a:bodyPr/>
        <a:lstStyle/>
        <a:p>
          <a:endParaRPr lang="en-GB"/>
        </a:p>
      </dgm:t>
    </dgm:pt>
    <dgm:pt modelId="{F08494D2-DA9E-F84F-9D89-103073D8C94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 dirty="0">
              <a:hlinkClick xmlns:r="http://schemas.openxmlformats.org/officeDocument/2006/relationships" r:id="rId2"/>
            </a:rPr>
            <a:t>Свободни работни места, обявени в бюрата по труда</a:t>
          </a:r>
          <a:endParaRPr lang="en-BG" dirty="0"/>
        </a:p>
      </dgm:t>
    </dgm:pt>
    <dgm:pt modelId="{E8469246-9D1F-8E41-BD0B-451950EA23C1}" type="parTrans" cxnId="{1A0B7707-4CD7-664E-97AB-CFF93C1EC32E}">
      <dgm:prSet/>
      <dgm:spPr/>
      <dgm:t>
        <a:bodyPr/>
        <a:lstStyle/>
        <a:p>
          <a:endParaRPr lang="en-GB"/>
        </a:p>
      </dgm:t>
    </dgm:pt>
    <dgm:pt modelId="{77DAF211-19C5-7F45-8A23-18758367B8F2}" type="sibTrans" cxnId="{1A0B7707-4CD7-664E-97AB-CFF93C1EC32E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2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2"/>
      <dgm:spPr/>
    </dgm:pt>
    <dgm:pt modelId="{5940E49E-A293-2F45-982A-00AED95045EB}" type="pres">
      <dgm:prSet presAssocID="{63A11AA2-A4A7-7247-9A4E-B96050C75ED5}" presName="dstNode" presStyleLbl="node1" presStyleIdx="0" presStyleCnt="2"/>
      <dgm:spPr/>
    </dgm:pt>
    <dgm:pt modelId="{AD98B2D6-6C45-F84E-B153-1CFCD5394951}" type="pres">
      <dgm:prSet presAssocID="{5FDFC094-2208-FB46-B5F4-ABD9FEB1C3A0}" presName="text_1" presStyleLbl="node1" presStyleIdx="0" presStyleCnt="2">
        <dgm:presLayoutVars>
          <dgm:bulletEnabled val="1"/>
        </dgm:presLayoutVars>
      </dgm:prSet>
      <dgm:spPr/>
    </dgm:pt>
    <dgm:pt modelId="{0C5EB077-0312-4A4D-BDBD-5308D7B8BFD8}" type="pres">
      <dgm:prSet presAssocID="{5FDFC094-2208-FB46-B5F4-ABD9FEB1C3A0}" presName="accent_1" presStyleCnt="0"/>
      <dgm:spPr/>
    </dgm:pt>
    <dgm:pt modelId="{BA359E9C-C00C-734D-A1B0-636747206338}" type="pres">
      <dgm:prSet presAssocID="{5FDFC094-2208-FB46-B5F4-ABD9FEB1C3A0}" presName="accentRepeatNode" presStyleLbl="solidFgAcc1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CD810AF3-3036-0B4F-B8FA-A108523849F9}" type="pres">
      <dgm:prSet presAssocID="{8CF0C79E-A5BF-8048-BD92-BB965E1904FF}" presName="text_2" presStyleLbl="node1" presStyleIdx="1" presStyleCnt="2">
        <dgm:presLayoutVars>
          <dgm:bulletEnabled val="1"/>
        </dgm:presLayoutVars>
      </dgm:prSet>
      <dgm:spPr/>
    </dgm:pt>
    <dgm:pt modelId="{693278EF-F93A-E246-A958-49A41A63F936}" type="pres">
      <dgm:prSet presAssocID="{8CF0C79E-A5BF-8048-BD92-BB965E1904FF}" presName="accent_2" presStyleCnt="0"/>
      <dgm:spPr/>
    </dgm:pt>
    <dgm:pt modelId="{84C99AD0-00AE-8247-A543-EA4B85122A02}" type="pres">
      <dgm:prSet presAssocID="{8CF0C79E-A5BF-8048-BD92-BB965E1904FF}" presName="accentRepeatNode" presStyleLbl="solidFgAcc1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42562907-52BB-8F4E-AEB8-F55E6AE1E622}" srcId="{63A11AA2-A4A7-7247-9A4E-B96050C75ED5}" destId="{8CF0C79E-A5BF-8048-BD92-BB965E1904FF}" srcOrd="1" destOrd="0" parTransId="{5948532E-B044-074D-A75F-0AA338F36B9D}" sibTransId="{7523CA4C-8951-BA4B-9599-6846D0656CBE}"/>
    <dgm:cxn modelId="{1A0B7707-4CD7-664E-97AB-CFF93C1EC32E}" srcId="{8CF0C79E-A5BF-8048-BD92-BB965E1904FF}" destId="{F08494D2-DA9E-F84F-9D89-103073D8C949}" srcOrd="1" destOrd="0" parTransId="{E8469246-9D1F-8E41-BD0B-451950EA23C1}" sibTransId="{77DAF211-19C5-7F45-8A23-18758367B8F2}"/>
    <dgm:cxn modelId="{D9CEC641-3075-1646-9D72-86251EB9EE5A}" type="presOf" srcId="{C7CD5BE6-17D8-D046-B11D-410F99CF691C}" destId="{CD810AF3-3036-0B4F-B8FA-A108523849F9}" srcOrd="0" destOrd="1" presId="urn:microsoft.com/office/officeart/2008/layout/VerticalCurvedList"/>
    <dgm:cxn modelId="{90305753-4C39-B048-AB59-10A5BB17AF4B}" type="presOf" srcId="{78F8C6B1-B234-4F4D-8FF6-8A10AE49D8A3}" destId="{A9960193-9E70-504A-9D2D-8EF405CABFD7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9616FF66-AAE0-A342-A8A8-3CB65E29331F}" srcId="{63A11AA2-A4A7-7247-9A4E-B96050C75ED5}" destId="{5FDFC094-2208-FB46-B5F4-ABD9FEB1C3A0}" srcOrd="0" destOrd="0" parTransId="{136559BE-E103-1045-AFB5-656F24379A1D}" sibTransId="{78F8C6B1-B234-4F4D-8FF6-8A10AE49D8A3}"/>
    <dgm:cxn modelId="{C80C6F83-4F4F-824B-85B7-065B66FBC284}" type="presOf" srcId="{5FDFC094-2208-FB46-B5F4-ABD9FEB1C3A0}" destId="{AD98B2D6-6C45-F84E-B153-1CFCD5394951}" srcOrd="0" destOrd="0" presId="urn:microsoft.com/office/officeart/2008/layout/VerticalCurvedList"/>
    <dgm:cxn modelId="{B9A9668B-7FBA-AE43-B412-4807A5DDDCC6}" type="presOf" srcId="{F08494D2-DA9E-F84F-9D89-103073D8C949}" destId="{CD810AF3-3036-0B4F-B8FA-A108523849F9}" srcOrd="0" destOrd="2" presId="urn:microsoft.com/office/officeart/2008/layout/VerticalCurvedList"/>
    <dgm:cxn modelId="{45C9D5DE-7023-B248-B852-E9D90DF4D626}" type="presOf" srcId="{8CF0C79E-A5BF-8048-BD92-BB965E1904FF}" destId="{CD810AF3-3036-0B4F-B8FA-A108523849F9}" srcOrd="0" destOrd="0" presId="urn:microsoft.com/office/officeart/2008/layout/VerticalCurvedList"/>
    <dgm:cxn modelId="{F65951F4-B3FE-D546-B3CF-08ADD34DB11C}" srcId="{8CF0C79E-A5BF-8048-BD92-BB965E1904FF}" destId="{C7CD5BE6-17D8-D046-B11D-410F99CF691C}" srcOrd="0" destOrd="0" parTransId="{AB619CE9-6B68-BE4E-A514-523FFAF768F3}" sibTransId="{76879E21-801E-284C-BE7B-F6E7F3225BB3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16C240B8-1033-CC40-8277-7EF5297DD6F3}" type="presParOf" srcId="{E204E3A4-32E1-E643-A7AF-28081A71B277}" destId="{AD98B2D6-6C45-F84E-B153-1CFCD5394951}" srcOrd="1" destOrd="0" presId="urn:microsoft.com/office/officeart/2008/layout/VerticalCurvedList"/>
    <dgm:cxn modelId="{72B76ED1-7293-C449-B6A3-D28BD1070D46}" type="presParOf" srcId="{E204E3A4-32E1-E643-A7AF-28081A71B277}" destId="{0C5EB077-0312-4A4D-BDBD-5308D7B8BFD8}" srcOrd="2" destOrd="0" presId="urn:microsoft.com/office/officeart/2008/layout/VerticalCurvedList"/>
    <dgm:cxn modelId="{8E20994F-2428-C84E-8D54-2D0387FB3BC4}" type="presParOf" srcId="{0C5EB077-0312-4A4D-BDBD-5308D7B8BFD8}" destId="{BA359E9C-C00C-734D-A1B0-636747206338}" srcOrd="0" destOrd="0" presId="urn:microsoft.com/office/officeart/2008/layout/VerticalCurvedList"/>
    <dgm:cxn modelId="{BB0C247B-4781-4E40-8D36-AE46E148EE7C}" type="presParOf" srcId="{E204E3A4-32E1-E643-A7AF-28081A71B277}" destId="{CD810AF3-3036-0B4F-B8FA-A108523849F9}" srcOrd="3" destOrd="0" presId="urn:microsoft.com/office/officeart/2008/layout/VerticalCurvedList"/>
    <dgm:cxn modelId="{AB5176CB-11B8-0147-9FDD-2EB3A246140A}" type="presParOf" srcId="{E204E3A4-32E1-E643-A7AF-28081A71B277}" destId="{693278EF-F93A-E246-A958-49A41A63F936}" srcOrd="4" destOrd="0" presId="urn:microsoft.com/office/officeart/2008/layout/VerticalCurvedList"/>
    <dgm:cxn modelId="{4CBD0155-9C7D-564B-A614-CE72B73595A7}" type="presParOf" srcId="{693278EF-F93A-E246-A958-49A41A63F936}" destId="{84C99AD0-00AE-8247-A543-EA4B85122A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24E96296-0037-7542-8356-8A947519DF4F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400"/>
            <a:t>фирми посредници – под менюто е свързано с фирмите, които посредничат на български граждани при търсене на работа в чужбина, като има и полезна информация и съвети за търсещите такава.</a:t>
          </a:r>
          <a:endParaRPr lang="en-BG" sz="1400"/>
        </a:p>
      </dgm:t>
    </dgm:pt>
    <dgm:pt modelId="{561FE1BF-BA92-5B4D-A855-0DA62C4B2502}" type="parTrans" cxnId="{831FF175-28AE-914D-A098-EA7630D0C7A3}">
      <dgm:prSet/>
      <dgm:spPr/>
      <dgm:t>
        <a:bodyPr/>
        <a:lstStyle/>
        <a:p>
          <a:endParaRPr lang="en-GB" sz="2000"/>
        </a:p>
      </dgm:t>
    </dgm:pt>
    <dgm:pt modelId="{3592266B-CD0F-E946-8922-30A28AECAD59}" type="sibTrans" cxnId="{831FF175-28AE-914D-A098-EA7630D0C7A3}">
      <dgm:prSet/>
      <dgm:spPr/>
      <dgm:t>
        <a:bodyPr/>
        <a:lstStyle/>
        <a:p>
          <a:endParaRPr lang="en-GB" sz="2000"/>
        </a:p>
      </dgm:t>
    </dgm:pt>
    <dgm:pt modelId="{2533B133-928F-3240-8FA6-CFFAFA7BDBCB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400"/>
            <a:t>предприятия, осигуряващи временна заетост</a:t>
          </a:r>
          <a:endParaRPr lang="en-BG" sz="1400"/>
        </a:p>
      </dgm:t>
    </dgm:pt>
    <dgm:pt modelId="{81E02536-9D37-A647-A06B-08A000F75052}" type="parTrans" cxnId="{3BD57322-5B59-C646-BAF8-1A4ACB37EDEF}">
      <dgm:prSet/>
      <dgm:spPr/>
      <dgm:t>
        <a:bodyPr/>
        <a:lstStyle/>
        <a:p>
          <a:endParaRPr lang="en-GB" sz="2000"/>
        </a:p>
      </dgm:t>
    </dgm:pt>
    <dgm:pt modelId="{E67781BB-78B4-2546-A7E6-8A56CFE94A9D}" type="sibTrans" cxnId="{3BD57322-5B59-C646-BAF8-1A4ACB37EDEF}">
      <dgm:prSet/>
      <dgm:spPr/>
      <dgm:t>
        <a:bodyPr/>
        <a:lstStyle/>
        <a:p>
          <a:endParaRPr lang="en-GB" sz="2000"/>
        </a:p>
      </dgm:t>
    </dgm:pt>
    <dgm:pt modelId="{59C2CD1B-8373-3148-AE7F-E63F703FDFCA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400"/>
            <a:t>обяви за финансиране по региони – в подменюто ще откриете препратки към регионалните бюра по труда, като информацията е за различни текущи програми за финансиране и стимулиране на работодатели и търсещи работа.</a:t>
          </a:r>
          <a:endParaRPr lang="en-BG" sz="1400"/>
        </a:p>
      </dgm:t>
    </dgm:pt>
    <dgm:pt modelId="{80E3AB05-DEA3-BA48-B503-2A437F9E3977}" type="parTrans" cxnId="{C4F2AB19-4BA9-F24F-A8FF-E1F84D8AEC51}">
      <dgm:prSet/>
      <dgm:spPr/>
      <dgm:t>
        <a:bodyPr/>
        <a:lstStyle/>
        <a:p>
          <a:endParaRPr lang="en-GB" sz="2000"/>
        </a:p>
      </dgm:t>
    </dgm:pt>
    <dgm:pt modelId="{7381689B-B251-E84B-ABDD-F80B1F347228}" type="sibTrans" cxnId="{C4F2AB19-4BA9-F24F-A8FF-E1F84D8AEC51}">
      <dgm:prSet/>
      <dgm:spPr/>
      <dgm:t>
        <a:bodyPr/>
        <a:lstStyle/>
        <a:p>
          <a:endParaRPr lang="en-GB" sz="2000"/>
        </a:p>
      </dgm:t>
    </dgm:pt>
    <dgm:pt modelId="{2A87AC82-20AB-FE43-A815-428199A578FB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400"/>
            <a:t>конкурси за работа – това са конкурси, публикувани от самата агенция по заетостта. Обявите се набират чрез модула е-Трудова борса и са видими</a:t>
          </a:r>
          <a:endParaRPr lang="en-BG" sz="1400"/>
        </a:p>
      </dgm:t>
    </dgm:pt>
    <dgm:pt modelId="{D155A60C-F778-CC4D-9CB5-868EA370FD46}" type="parTrans" cxnId="{1BA9D87F-DDFE-4945-93E7-1EF74606E314}">
      <dgm:prSet/>
      <dgm:spPr/>
      <dgm:t>
        <a:bodyPr/>
        <a:lstStyle/>
        <a:p>
          <a:endParaRPr lang="en-GB" sz="2000"/>
        </a:p>
      </dgm:t>
    </dgm:pt>
    <dgm:pt modelId="{EF8F59DB-5F8F-BD43-B871-1530C9920646}" type="sibTrans" cxnId="{1BA9D87F-DDFE-4945-93E7-1EF74606E314}">
      <dgm:prSet/>
      <dgm:spPr/>
      <dgm:t>
        <a:bodyPr/>
        <a:lstStyle/>
        <a:p>
          <a:endParaRPr lang="en-GB" sz="2000"/>
        </a:p>
      </dgm:t>
    </dgm:pt>
    <dgm:pt modelId="{D926E85A-58D9-6B48-BF23-E031DC34119C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400"/>
            <a:t>административно обслужване – изброени и описани са всички предоставяни от агенцията услуги, като са дадени и линкове към самите услуги</a:t>
          </a:r>
          <a:endParaRPr lang="en-BG" sz="1400"/>
        </a:p>
      </dgm:t>
    </dgm:pt>
    <dgm:pt modelId="{BFAF2B7B-557A-7D45-B5B1-F52C15018FEF}" type="parTrans" cxnId="{A089E693-EA39-F943-B416-F3E645E214EB}">
      <dgm:prSet/>
      <dgm:spPr/>
      <dgm:t>
        <a:bodyPr/>
        <a:lstStyle/>
        <a:p>
          <a:endParaRPr lang="en-GB" sz="2000"/>
        </a:p>
      </dgm:t>
    </dgm:pt>
    <dgm:pt modelId="{6126C34D-85B6-DD4A-956D-7B0C9F0CB294}" type="sibTrans" cxnId="{A089E693-EA39-F943-B416-F3E645E214EB}">
      <dgm:prSet/>
      <dgm:spPr/>
      <dgm:t>
        <a:bodyPr/>
        <a:lstStyle/>
        <a:p>
          <a:endParaRPr lang="en-GB" sz="2000"/>
        </a:p>
      </dgm:t>
    </dgm:pt>
    <dgm:pt modelId="{13532823-E99F-2449-9643-F7E4DE387DEE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bg-BG" sz="1400" dirty="0"/>
            <a:t>най-често срещани въпроси и отговори – организацията на подменюто е по теми</a:t>
          </a:r>
          <a:endParaRPr lang="en-BG" sz="1400" dirty="0"/>
        </a:p>
      </dgm:t>
    </dgm:pt>
    <dgm:pt modelId="{268B52F8-60BD-BD4F-ABF7-68DF3C66316C}" type="parTrans" cxnId="{E369C697-C00F-4145-B8D5-BC50EE107A2D}">
      <dgm:prSet/>
      <dgm:spPr/>
      <dgm:t>
        <a:bodyPr/>
        <a:lstStyle/>
        <a:p>
          <a:endParaRPr lang="en-GB" sz="2000"/>
        </a:p>
      </dgm:t>
    </dgm:pt>
    <dgm:pt modelId="{0C590CE5-9E53-C340-8725-676FFE9383D3}" type="sibTrans" cxnId="{E369C697-C00F-4145-B8D5-BC50EE107A2D}">
      <dgm:prSet/>
      <dgm:spPr/>
      <dgm:t>
        <a:bodyPr/>
        <a:lstStyle/>
        <a:p>
          <a:endParaRPr lang="en-GB" sz="2000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6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6"/>
      <dgm:spPr/>
    </dgm:pt>
    <dgm:pt modelId="{5940E49E-A293-2F45-982A-00AED95045EB}" type="pres">
      <dgm:prSet presAssocID="{63A11AA2-A4A7-7247-9A4E-B96050C75ED5}" presName="dstNode" presStyleLbl="node1" presStyleIdx="0" presStyleCnt="6"/>
      <dgm:spPr/>
    </dgm:pt>
    <dgm:pt modelId="{0EC34C83-DDC5-9743-910C-CC21B240D562}" type="pres">
      <dgm:prSet presAssocID="{24E96296-0037-7542-8356-8A947519DF4F}" presName="text_1" presStyleLbl="node1" presStyleIdx="0" presStyleCnt="6">
        <dgm:presLayoutVars>
          <dgm:bulletEnabled val="1"/>
        </dgm:presLayoutVars>
      </dgm:prSet>
      <dgm:spPr/>
    </dgm:pt>
    <dgm:pt modelId="{95143A39-D159-D849-96C3-EA8FDD740038}" type="pres">
      <dgm:prSet presAssocID="{24E96296-0037-7542-8356-8A947519DF4F}" presName="accent_1" presStyleCnt="0"/>
      <dgm:spPr/>
    </dgm:pt>
    <dgm:pt modelId="{B82DC9CE-3A23-164F-93BB-64C743870605}" type="pres">
      <dgm:prSet presAssocID="{24E96296-0037-7542-8356-8A947519DF4F}" presName="accentRepeatNode" presStyleLbl="solidFgAcc1" presStyleIdx="0" presStyleCnt="6"/>
      <dgm:spPr/>
    </dgm:pt>
    <dgm:pt modelId="{EEC7008D-D845-FF45-8D4A-EF712BEF4C69}" type="pres">
      <dgm:prSet presAssocID="{2533B133-928F-3240-8FA6-CFFAFA7BDBCB}" presName="text_2" presStyleLbl="node1" presStyleIdx="1" presStyleCnt="6">
        <dgm:presLayoutVars>
          <dgm:bulletEnabled val="1"/>
        </dgm:presLayoutVars>
      </dgm:prSet>
      <dgm:spPr/>
    </dgm:pt>
    <dgm:pt modelId="{0289BEDC-6EC6-DD49-847F-D91C641F65E0}" type="pres">
      <dgm:prSet presAssocID="{2533B133-928F-3240-8FA6-CFFAFA7BDBCB}" presName="accent_2" presStyleCnt="0"/>
      <dgm:spPr/>
    </dgm:pt>
    <dgm:pt modelId="{C84BDB74-43D2-9048-A0B3-4382C09CF337}" type="pres">
      <dgm:prSet presAssocID="{2533B133-928F-3240-8FA6-CFFAFA7BDBCB}" presName="accentRepeatNode" presStyleLbl="solidFgAcc1" presStyleIdx="1" presStyleCnt="6"/>
      <dgm:spPr/>
    </dgm:pt>
    <dgm:pt modelId="{4AD523AE-904C-2F46-86F8-75E0350B552A}" type="pres">
      <dgm:prSet presAssocID="{59C2CD1B-8373-3148-AE7F-E63F703FDFCA}" presName="text_3" presStyleLbl="node1" presStyleIdx="2" presStyleCnt="6">
        <dgm:presLayoutVars>
          <dgm:bulletEnabled val="1"/>
        </dgm:presLayoutVars>
      </dgm:prSet>
      <dgm:spPr/>
    </dgm:pt>
    <dgm:pt modelId="{5BD8FDBA-D043-964D-A1A6-479E699647A6}" type="pres">
      <dgm:prSet presAssocID="{59C2CD1B-8373-3148-AE7F-E63F703FDFCA}" presName="accent_3" presStyleCnt="0"/>
      <dgm:spPr/>
    </dgm:pt>
    <dgm:pt modelId="{8D564890-6FA6-574D-A6D2-D5040B468CEE}" type="pres">
      <dgm:prSet presAssocID="{59C2CD1B-8373-3148-AE7F-E63F703FDFCA}" presName="accentRepeatNode" presStyleLbl="solidFgAcc1" presStyleIdx="2" presStyleCnt="6"/>
      <dgm:spPr/>
    </dgm:pt>
    <dgm:pt modelId="{A95CD1F9-54AC-6B43-A649-C4871DC486BE}" type="pres">
      <dgm:prSet presAssocID="{2A87AC82-20AB-FE43-A815-428199A578FB}" presName="text_4" presStyleLbl="node1" presStyleIdx="3" presStyleCnt="6">
        <dgm:presLayoutVars>
          <dgm:bulletEnabled val="1"/>
        </dgm:presLayoutVars>
      </dgm:prSet>
      <dgm:spPr/>
    </dgm:pt>
    <dgm:pt modelId="{EEE6780D-2F0B-FF48-83F7-F110A7A31FD6}" type="pres">
      <dgm:prSet presAssocID="{2A87AC82-20AB-FE43-A815-428199A578FB}" presName="accent_4" presStyleCnt="0"/>
      <dgm:spPr/>
    </dgm:pt>
    <dgm:pt modelId="{A8FA7FC0-6905-BD44-96B8-9C1329434E6D}" type="pres">
      <dgm:prSet presAssocID="{2A87AC82-20AB-FE43-A815-428199A578FB}" presName="accentRepeatNode" presStyleLbl="solidFgAcc1" presStyleIdx="3" presStyleCnt="6"/>
      <dgm:spPr/>
    </dgm:pt>
    <dgm:pt modelId="{12D54F11-5B81-FD4A-9C85-98BB2CC80691}" type="pres">
      <dgm:prSet presAssocID="{D926E85A-58D9-6B48-BF23-E031DC34119C}" presName="text_5" presStyleLbl="node1" presStyleIdx="4" presStyleCnt="6">
        <dgm:presLayoutVars>
          <dgm:bulletEnabled val="1"/>
        </dgm:presLayoutVars>
      </dgm:prSet>
      <dgm:spPr/>
    </dgm:pt>
    <dgm:pt modelId="{22734300-3E81-0544-A9E6-75756FD82016}" type="pres">
      <dgm:prSet presAssocID="{D926E85A-58D9-6B48-BF23-E031DC34119C}" presName="accent_5" presStyleCnt="0"/>
      <dgm:spPr/>
    </dgm:pt>
    <dgm:pt modelId="{CEE5AABE-9202-8841-8178-1C87ACEE304A}" type="pres">
      <dgm:prSet presAssocID="{D926E85A-58D9-6B48-BF23-E031DC34119C}" presName="accentRepeatNode" presStyleLbl="solidFgAcc1" presStyleIdx="4" presStyleCnt="6"/>
      <dgm:spPr/>
    </dgm:pt>
    <dgm:pt modelId="{03CE5D99-4195-B844-83A7-59FFF9513228}" type="pres">
      <dgm:prSet presAssocID="{13532823-E99F-2449-9643-F7E4DE387DEE}" presName="text_6" presStyleLbl="node1" presStyleIdx="5" presStyleCnt="6">
        <dgm:presLayoutVars>
          <dgm:bulletEnabled val="1"/>
        </dgm:presLayoutVars>
      </dgm:prSet>
      <dgm:spPr/>
    </dgm:pt>
    <dgm:pt modelId="{81BCEAF1-E2F2-1A49-BB93-61454AC8D586}" type="pres">
      <dgm:prSet presAssocID="{13532823-E99F-2449-9643-F7E4DE387DEE}" presName="accent_6" presStyleCnt="0"/>
      <dgm:spPr/>
    </dgm:pt>
    <dgm:pt modelId="{6BDCEDF7-4B92-AE4B-AA3B-363773D32208}" type="pres">
      <dgm:prSet presAssocID="{13532823-E99F-2449-9643-F7E4DE387DEE}" presName="accentRepeatNode" presStyleLbl="solidFgAcc1" presStyleIdx="5" presStyleCnt="6"/>
      <dgm:spPr/>
    </dgm:pt>
  </dgm:ptLst>
  <dgm:cxnLst>
    <dgm:cxn modelId="{C4F2AB19-4BA9-F24F-A8FF-E1F84D8AEC51}" srcId="{63A11AA2-A4A7-7247-9A4E-B96050C75ED5}" destId="{59C2CD1B-8373-3148-AE7F-E63F703FDFCA}" srcOrd="2" destOrd="0" parTransId="{80E3AB05-DEA3-BA48-B503-2A437F9E3977}" sibTransId="{7381689B-B251-E84B-ABDD-F80B1F347228}"/>
    <dgm:cxn modelId="{3BD57322-5B59-C646-BAF8-1A4ACB37EDEF}" srcId="{63A11AA2-A4A7-7247-9A4E-B96050C75ED5}" destId="{2533B133-928F-3240-8FA6-CFFAFA7BDBCB}" srcOrd="1" destOrd="0" parTransId="{81E02536-9D37-A647-A06B-08A000F75052}" sibTransId="{E67781BB-78B4-2546-A7E6-8A56CFE94A9D}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EBFE1C64-4CEA-CC43-8ECB-C79CE7D624DC}" type="presOf" srcId="{2533B133-928F-3240-8FA6-CFFAFA7BDBCB}" destId="{EEC7008D-D845-FF45-8D4A-EF712BEF4C69}" srcOrd="0" destOrd="0" presId="urn:microsoft.com/office/officeart/2008/layout/VerticalCurvedList"/>
    <dgm:cxn modelId="{831FF175-28AE-914D-A098-EA7630D0C7A3}" srcId="{63A11AA2-A4A7-7247-9A4E-B96050C75ED5}" destId="{24E96296-0037-7542-8356-8A947519DF4F}" srcOrd="0" destOrd="0" parTransId="{561FE1BF-BA92-5B4D-A855-0DA62C4B2502}" sibTransId="{3592266B-CD0F-E946-8922-30A28AECAD59}"/>
    <dgm:cxn modelId="{1BA9D87F-DDFE-4945-93E7-1EF74606E314}" srcId="{63A11AA2-A4A7-7247-9A4E-B96050C75ED5}" destId="{2A87AC82-20AB-FE43-A815-428199A578FB}" srcOrd="3" destOrd="0" parTransId="{D155A60C-F778-CC4D-9CB5-868EA370FD46}" sibTransId="{EF8F59DB-5F8F-BD43-B871-1530C9920646}"/>
    <dgm:cxn modelId="{FCEB6E87-92C8-3F47-AECC-1C0EC565D443}" type="presOf" srcId="{13532823-E99F-2449-9643-F7E4DE387DEE}" destId="{03CE5D99-4195-B844-83A7-59FFF9513228}" srcOrd="0" destOrd="0" presId="urn:microsoft.com/office/officeart/2008/layout/VerticalCurvedList"/>
    <dgm:cxn modelId="{A089E693-EA39-F943-B416-F3E645E214EB}" srcId="{63A11AA2-A4A7-7247-9A4E-B96050C75ED5}" destId="{D926E85A-58D9-6B48-BF23-E031DC34119C}" srcOrd="4" destOrd="0" parTransId="{BFAF2B7B-557A-7D45-B5B1-F52C15018FEF}" sibTransId="{6126C34D-85B6-DD4A-956D-7B0C9F0CB294}"/>
    <dgm:cxn modelId="{E369C697-C00F-4145-B8D5-BC50EE107A2D}" srcId="{63A11AA2-A4A7-7247-9A4E-B96050C75ED5}" destId="{13532823-E99F-2449-9643-F7E4DE387DEE}" srcOrd="5" destOrd="0" parTransId="{268B52F8-60BD-BD4F-ABF7-68DF3C66316C}" sibTransId="{0C590CE5-9E53-C340-8725-676FFE9383D3}"/>
    <dgm:cxn modelId="{A1335E9A-9CD2-EB4B-BE0B-4CF953A7859C}" type="presOf" srcId="{59C2CD1B-8373-3148-AE7F-E63F703FDFCA}" destId="{4AD523AE-904C-2F46-86F8-75E0350B552A}" srcOrd="0" destOrd="0" presId="urn:microsoft.com/office/officeart/2008/layout/VerticalCurvedList"/>
    <dgm:cxn modelId="{C2E97CA7-E930-9244-A316-8E417223676D}" type="presOf" srcId="{D926E85A-58D9-6B48-BF23-E031DC34119C}" destId="{12D54F11-5B81-FD4A-9C85-98BB2CC80691}" srcOrd="0" destOrd="0" presId="urn:microsoft.com/office/officeart/2008/layout/VerticalCurvedList"/>
    <dgm:cxn modelId="{B43E5EB1-A026-6E4B-8F72-42732ABC4479}" type="presOf" srcId="{2A87AC82-20AB-FE43-A815-428199A578FB}" destId="{A95CD1F9-54AC-6B43-A649-C4871DC486BE}" srcOrd="0" destOrd="0" presId="urn:microsoft.com/office/officeart/2008/layout/VerticalCurvedList"/>
    <dgm:cxn modelId="{ECD08BB1-B38D-9C4F-9AF6-E9DE45641E8E}" type="presOf" srcId="{24E96296-0037-7542-8356-8A947519DF4F}" destId="{0EC34C83-DDC5-9743-910C-CC21B240D562}" srcOrd="0" destOrd="0" presId="urn:microsoft.com/office/officeart/2008/layout/VerticalCurvedList"/>
    <dgm:cxn modelId="{03EB50D8-C564-B848-AB99-6A79443CDCF7}" type="presOf" srcId="{3592266B-CD0F-E946-8922-30A28AECAD59}" destId="{A9960193-9E70-504A-9D2D-8EF405CABFD7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BB2B15C5-A67D-BE4F-97A7-2EB358828265}" type="presParOf" srcId="{E204E3A4-32E1-E643-A7AF-28081A71B277}" destId="{0EC34C83-DDC5-9743-910C-CC21B240D562}" srcOrd="1" destOrd="0" presId="urn:microsoft.com/office/officeart/2008/layout/VerticalCurvedList"/>
    <dgm:cxn modelId="{44372A59-57DD-DF43-BEAC-BE312E9EC8E0}" type="presParOf" srcId="{E204E3A4-32E1-E643-A7AF-28081A71B277}" destId="{95143A39-D159-D849-96C3-EA8FDD740038}" srcOrd="2" destOrd="0" presId="urn:microsoft.com/office/officeart/2008/layout/VerticalCurvedList"/>
    <dgm:cxn modelId="{3ECCFD61-150A-AA47-B399-D12A93D57226}" type="presParOf" srcId="{95143A39-D159-D849-96C3-EA8FDD740038}" destId="{B82DC9CE-3A23-164F-93BB-64C743870605}" srcOrd="0" destOrd="0" presId="urn:microsoft.com/office/officeart/2008/layout/VerticalCurvedList"/>
    <dgm:cxn modelId="{C009A37A-5655-C54A-9F83-6CC5C24AFA96}" type="presParOf" srcId="{E204E3A4-32E1-E643-A7AF-28081A71B277}" destId="{EEC7008D-D845-FF45-8D4A-EF712BEF4C69}" srcOrd="3" destOrd="0" presId="urn:microsoft.com/office/officeart/2008/layout/VerticalCurvedList"/>
    <dgm:cxn modelId="{5A4B9988-649D-C044-803D-3205D640EA52}" type="presParOf" srcId="{E204E3A4-32E1-E643-A7AF-28081A71B277}" destId="{0289BEDC-6EC6-DD49-847F-D91C641F65E0}" srcOrd="4" destOrd="0" presId="urn:microsoft.com/office/officeart/2008/layout/VerticalCurvedList"/>
    <dgm:cxn modelId="{C22EA6F6-E5B5-C847-901E-3F0921F41B28}" type="presParOf" srcId="{0289BEDC-6EC6-DD49-847F-D91C641F65E0}" destId="{C84BDB74-43D2-9048-A0B3-4382C09CF337}" srcOrd="0" destOrd="0" presId="urn:microsoft.com/office/officeart/2008/layout/VerticalCurvedList"/>
    <dgm:cxn modelId="{CF5C744C-4FBC-054B-A10D-0DA06F96959C}" type="presParOf" srcId="{E204E3A4-32E1-E643-A7AF-28081A71B277}" destId="{4AD523AE-904C-2F46-86F8-75E0350B552A}" srcOrd="5" destOrd="0" presId="urn:microsoft.com/office/officeart/2008/layout/VerticalCurvedList"/>
    <dgm:cxn modelId="{D151C04E-942C-204A-97AE-018EFF9E24D4}" type="presParOf" srcId="{E204E3A4-32E1-E643-A7AF-28081A71B277}" destId="{5BD8FDBA-D043-964D-A1A6-479E699647A6}" srcOrd="6" destOrd="0" presId="urn:microsoft.com/office/officeart/2008/layout/VerticalCurvedList"/>
    <dgm:cxn modelId="{4B5C0C19-BE67-284D-B8C6-9D049ABE9E6D}" type="presParOf" srcId="{5BD8FDBA-D043-964D-A1A6-479E699647A6}" destId="{8D564890-6FA6-574D-A6D2-D5040B468CEE}" srcOrd="0" destOrd="0" presId="urn:microsoft.com/office/officeart/2008/layout/VerticalCurvedList"/>
    <dgm:cxn modelId="{F1572A6F-08F8-B942-AD42-0BB861AF6C99}" type="presParOf" srcId="{E204E3A4-32E1-E643-A7AF-28081A71B277}" destId="{A95CD1F9-54AC-6B43-A649-C4871DC486BE}" srcOrd="7" destOrd="0" presId="urn:microsoft.com/office/officeart/2008/layout/VerticalCurvedList"/>
    <dgm:cxn modelId="{BA9549ED-0C35-4D4F-AFF9-B1C2740672DE}" type="presParOf" srcId="{E204E3A4-32E1-E643-A7AF-28081A71B277}" destId="{EEE6780D-2F0B-FF48-83F7-F110A7A31FD6}" srcOrd="8" destOrd="0" presId="urn:microsoft.com/office/officeart/2008/layout/VerticalCurvedList"/>
    <dgm:cxn modelId="{5D909BC4-ED86-B848-BF0F-0E3AC12B1AAA}" type="presParOf" srcId="{EEE6780D-2F0B-FF48-83F7-F110A7A31FD6}" destId="{A8FA7FC0-6905-BD44-96B8-9C1329434E6D}" srcOrd="0" destOrd="0" presId="urn:microsoft.com/office/officeart/2008/layout/VerticalCurvedList"/>
    <dgm:cxn modelId="{E5BB72E1-85F3-604B-8895-7A3E2BA869F1}" type="presParOf" srcId="{E204E3A4-32E1-E643-A7AF-28081A71B277}" destId="{12D54F11-5B81-FD4A-9C85-98BB2CC80691}" srcOrd="9" destOrd="0" presId="urn:microsoft.com/office/officeart/2008/layout/VerticalCurvedList"/>
    <dgm:cxn modelId="{76375284-A77E-3340-B514-766C4BFB3E32}" type="presParOf" srcId="{E204E3A4-32E1-E643-A7AF-28081A71B277}" destId="{22734300-3E81-0544-A9E6-75756FD82016}" srcOrd="10" destOrd="0" presId="urn:microsoft.com/office/officeart/2008/layout/VerticalCurvedList"/>
    <dgm:cxn modelId="{D422FA88-FD55-314C-94DC-9B144570038C}" type="presParOf" srcId="{22734300-3E81-0544-A9E6-75756FD82016}" destId="{CEE5AABE-9202-8841-8178-1C87ACEE304A}" srcOrd="0" destOrd="0" presId="urn:microsoft.com/office/officeart/2008/layout/VerticalCurvedList"/>
    <dgm:cxn modelId="{4D0E2AF5-1719-034A-9C7F-98E254321334}" type="presParOf" srcId="{E204E3A4-32E1-E643-A7AF-28081A71B277}" destId="{03CE5D99-4195-B844-83A7-59FFF9513228}" srcOrd="11" destOrd="0" presId="urn:microsoft.com/office/officeart/2008/layout/VerticalCurvedList"/>
    <dgm:cxn modelId="{FCFADA79-B361-E54F-AD2D-47CA1ACA8721}" type="presParOf" srcId="{E204E3A4-32E1-E643-A7AF-28081A71B277}" destId="{81BCEAF1-E2F2-1A49-BB93-61454AC8D586}" srcOrd="12" destOrd="0" presId="urn:microsoft.com/office/officeart/2008/layout/VerticalCurvedList"/>
    <dgm:cxn modelId="{013556AE-358C-4840-BABC-CAB844ED9F46}" type="presParOf" srcId="{81BCEAF1-E2F2-1A49-BB93-61454AC8D586}" destId="{6BDCEDF7-4B92-AE4B-AA3B-363773D322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92D60782-1AA9-1D4B-B97E-C21A4E26D09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изплащане на компенсации за запазване на заетостта</a:t>
          </a:r>
          <a:endParaRPr lang="en-BG"/>
        </a:p>
      </dgm:t>
    </dgm:pt>
    <dgm:pt modelId="{EC5584A2-D25D-744C-B88A-DE6FF1E36817}" type="parTrans" cxnId="{25EA5D37-A8F3-8748-94BA-7589764AF050}">
      <dgm:prSet/>
      <dgm:spPr/>
      <dgm:t>
        <a:bodyPr/>
        <a:lstStyle/>
        <a:p>
          <a:endParaRPr lang="en-GB"/>
        </a:p>
      </dgm:t>
    </dgm:pt>
    <dgm:pt modelId="{13D66736-9055-694A-8413-94DB9756C232}" type="sibTrans" cxnId="{25EA5D37-A8F3-8748-94BA-7589764AF050}">
      <dgm:prSet/>
      <dgm:spPr/>
      <dgm:t>
        <a:bodyPr/>
        <a:lstStyle/>
        <a:p>
          <a:endParaRPr lang="en-GB"/>
        </a:p>
      </dgm:t>
    </dgm:pt>
    <dgm:pt modelId="{E2A6585E-3FB3-1A45-8064-1E42CA08C76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услуги за работодатели</a:t>
          </a:r>
          <a:endParaRPr lang="en-BG"/>
        </a:p>
      </dgm:t>
    </dgm:pt>
    <dgm:pt modelId="{29999E7B-8EB3-7240-9CDD-DBD87FDE8990}" type="parTrans" cxnId="{EAB36833-1942-6748-B26D-AD9F99C9D59C}">
      <dgm:prSet/>
      <dgm:spPr/>
      <dgm:t>
        <a:bodyPr/>
        <a:lstStyle/>
        <a:p>
          <a:endParaRPr lang="en-GB"/>
        </a:p>
      </dgm:t>
    </dgm:pt>
    <dgm:pt modelId="{B7575CEC-4520-C84C-A7C3-1649A375F80E}" type="sibTrans" cxnId="{EAB36833-1942-6748-B26D-AD9F99C9D59C}">
      <dgm:prSet/>
      <dgm:spPr/>
      <dgm:t>
        <a:bodyPr/>
        <a:lstStyle/>
        <a:p>
          <a:endParaRPr lang="en-GB"/>
        </a:p>
      </dgm:t>
    </dgm:pt>
    <dgm:pt modelId="{8C3D3264-4C06-7D46-BCD5-92FEA673C041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регистрация и трудово посредничество</a:t>
          </a:r>
          <a:endParaRPr lang="en-BG"/>
        </a:p>
      </dgm:t>
    </dgm:pt>
    <dgm:pt modelId="{A288BC18-E06B-7440-A946-5C61C2346D02}" type="parTrans" cxnId="{54AD4B17-0AF8-A54F-8242-F538B7E50AB3}">
      <dgm:prSet/>
      <dgm:spPr/>
      <dgm:t>
        <a:bodyPr/>
        <a:lstStyle/>
        <a:p>
          <a:endParaRPr lang="en-GB"/>
        </a:p>
      </dgm:t>
    </dgm:pt>
    <dgm:pt modelId="{1363FB9D-407A-0A49-87C5-5D0FC2148E16}" type="sibTrans" cxnId="{54AD4B17-0AF8-A54F-8242-F538B7E50AB3}">
      <dgm:prSet/>
      <dgm:spPr/>
      <dgm:t>
        <a:bodyPr/>
        <a:lstStyle/>
        <a:p>
          <a:endParaRPr lang="en-GB"/>
        </a:p>
      </dgm:t>
    </dgm:pt>
    <dgm:pt modelId="{8BC7ECC8-B3FD-BB46-8509-E8DAA86D7C1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програми и мерки за заетост и обучение</a:t>
          </a:r>
          <a:endParaRPr lang="en-BG"/>
        </a:p>
      </dgm:t>
    </dgm:pt>
    <dgm:pt modelId="{ECD74E5F-4976-194C-AF54-E86E23EC183E}" type="parTrans" cxnId="{F9CB92A3-B415-9A4E-B1D2-9412B364818D}">
      <dgm:prSet/>
      <dgm:spPr/>
      <dgm:t>
        <a:bodyPr/>
        <a:lstStyle/>
        <a:p>
          <a:endParaRPr lang="en-GB"/>
        </a:p>
      </dgm:t>
    </dgm:pt>
    <dgm:pt modelId="{755DEF8F-73B7-B54A-AF98-67467820ACB4}" type="sibTrans" cxnId="{F9CB92A3-B415-9A4E-B1D2-9412B364818D}">
      <dgm:prSet/>
      <dgm:spPr/>
      <dgm:t>
        <a:bodyPr/>
        <a:lstStyle/>
        <a:p>
          <a:endParaRPr lang="en-GB"/>
        </a:p>
      </dgm:t>
    </dgm:pt>
    <dgm:pt modelId="{DD475272-3A8B-E441-9480-D901EE45CF6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професионално ориентиране и обучение</a:t>
          </a:r>
          <a:endParaRPr lang="en-BG"/>
        </a:p>
      </dgm:t>
    </dgm:pt>
    <dgm:pt modelId="{B55A5AFB-54D6-6B46-BE0C-E85D425E8377}" type="parTrans" cxnId="{7516B981-62F6-8147-9BBD-930DC5F0B060}">
      <dgm:prSet/>
      <dgm:spPr/>
      <dgm:t>
        <a:bodyPr/>
        <a:lstStyle/>
        <a:p>
          <a:endParaRPr lang="en-GB"/>
        </a:p>
      </dgm:t>
    </dgm:pt>
    <dgm:pt modelId="{580B5A88-ACAB-3848-B9AF-8F8D153F5B10}" type="sibTrans" cxnId="{7516B981-62F6-8147-9BBD-930DC5F0B060}">
      <dgm:prSet/>
      <dgm:spPr/>
      <dgm:t>
        <a:bodyPr/>
        <a:lstStyle/>
        <a:p>
          <a:endParaRPr lang="en-GB"/>
        </a:p>
      </dgm:t>
    </dgm:pt>
    <dgm:pt modelId="{B1200FA8-F049-0346-9FA6-44241FDCC9C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g-BG"/>
            <a:t>международна трудова миграция и посредничество</a:t>
          </a:r>
          <a:endParaRPr lang="en-BG"/>
        </a:p>
      </dgm:t>
    </dgm:pt>
    <dgm:pt modelId="{82FAB84F-6118-9248-8E34-ADD6BE600300}" type="parTrans" cxnId="{81DBCF5E-995D-2C46-B8A4-DC0486C63B86}">
      <dgm:prSet/>
      <dgm:spPr/>
      <dgm:t>
        <a:bodyPr/>
        <a:lstStyle/>
        <a:p>
          <a:endParaRPr lang="en-GB"/>
        </a:p>
      </dgm:t>
    </dgm:pt>
    <dgm:pt modelId="{366D4F33-1D07-1A48-80BD-C12910856016}" type="sibTrans" cxnId="{81DBCF5E-995D-2C46-B8A4-DC0486C63B86}">
      <dgm:prSet/>
      <dgm:spPr/>
      <dgm:t>
        <a:bodyPr/>
        <a:lstStyle/>
        <a:p>
          <a:endParaRPr lang="en-GB"/>
        </a:p>
      </dgm:t>
    </dgm:pt>
    <dgm:pt modelId="{A8334076-E353-5A4A-83F3-9CD4D2FFD9C3}">
      <dgm:prSet/>
      <dgm:spPr/>
      <dgm:t>
        <a:bodyPr/>
        <a:lstStyle/>
        <a:p>
          <a:r>
            <a:rPr lang="bg-BG"/>
            <a:t>заетост на чужденци</a:t>
          </a:r>
        </a:p>
      </dgm:t>
    </dgm:pt>
    <dgm:pt modelId="{75842554-0581-E940-8924-99592229CEA9}" type="parTrans" cxnId="{0A957723-E44C-8541-8088-62E02D649F4A}">
      <dgm:prSet/>
      <dgm:spPr/>
      <dgm:t>
        <a:bodyPr/>
        <a:lstStyle/>
        <a:p>
          <a:endParaRPr lang="en-GB"/>
        </a:p>
      </dgm:t>
    </dgm:pt>
    <dgm:pt modelId="{AD2FB872-2D94-AF4F-B712-2FE7D02D1600}" type="sibTrans" cxnId="{0A957723-E44C-8541-8088-62E02D649F4A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7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7"/>
      <dgm:spPr/>
    </dgm:pt>
    <dgm:pt modelId="{5940E49E-A293-2F45-982A-00AED95045EB}" type="pres">
      <dgm:prSet presAssocID="{63A11AA2-A4A7-7247-9A4E-B96050C75ED5}" presName="dstNode" presStyleLbl="node1" presStyleIdx="0" presStyleCnt="7"/>
      <dgm:spPr/>
    </dgm:pt>
    <dgm:pt modelId="{6ABB906E-F83C-6A44-B778-93A68D5EBC57}" type="pres">
      <dgm:prSet presAssocID="{92D60782-1AA9-1D4B-B97E-C21A4E26D094}" presName="text_1" presStyleLbl="node1" presStyleIdx="0" presStyleCnt="7">
        <dgm:presLayoutVars>
          <dgm:bulletEnabled val="1"/>
        </dgm:presLayoutVars>
      </dgm:prSet>
      <dgm:spPr/>
    </dgm:pt>
    <dgm:pt modelId="{7D1D9CD1-3085-FF45-A8E8-3282B4191AA3}" type="pres">
      <dgm:prSet presAssocID="{92D60782-1AA9-1D4B-B97E-C21A4E26D094}" presName="accent_1" presStyleCnt="0"/>
      <dgm:spPr/>
    </dgm:pt>
    <dgm:pt modelId="{9C77D6C7-CB60-2F46-942A-B8D9456A8F2A}" type="pres">
      <dgm:prSet presAssocID="{92D60782-1AA9-1D4B-B97E-C21A4E26D094}" presName="accentRepeatNode" presStyleLbl="solidFgAcc1" presStyleIdx="0" presStyleCnt="7"/>
      <dgm:spPr/>
    </dgm:pt>
    <dgm:pt modelId="{A8420FE9-77F9-7142-802E-D2FA9ABE0379}" type="pres">
      <dgm:prSet presAssocID="{E2A6585E-3FB3-1A45-8064-1E42CA08C76A}" presName="text_2" presStyleLbl="node1" presStyleIdx="1" presStyleCnt="7">
        <dgm:presLayoutVars>
          <dgm:bulletEnabled val="1"/>
        </dgm:presLayoutVars>
      </dgm:prSet>
      <dgm:spPr/>
    </dgm:pt>
    <dgm:pt modelId="{5E073BA3-4152-FF42-AE66-C5EBEA62089A}" type="pres">
      <dgm:prSet presAssocID="{E2A6585E-3FB3-1A45-8064-1E42CA08C76A}" presName="accent_2" presStyleCnt="0"/>
      <dgm:spPr/>
    </dgm:pt>
    <dgm:pt modelId="{D9DD6949-5C7A-F04E-822C-7EA2D2CB4223}" type="pres">
      <dgm:prSet presAssocID="{E2A6585E-3FB3-1A45-8064-1E42CA08C76A}" presName="accentRepeatNode" presStyleLbl="solidFgAcc1" presStyleIdx="1" presStyleCnt="7"/>
      <dgm:spPr/>
    </dgm:pt>
    <dgm:pt modelId="{41A3AB3E-371A-0C47-ACB4-83AC08EC7128}" type="pres">
      <dgm:prSet presAssocID="{8C3D3264-4C06-7D46-BCD5-92FEA673C041}" presName="text_3" presStyleLbl="node1" presStyleIdx="2" presStyleCnt="7">
        <dgm:presLayoutVars>
          <dgm:bulletEnabled val="1"/>
        </dgm:presLayoutVars>
      </dgm:prSet>
      <dgm:spPr/>
    </dgm:pt>
    <dgm:pt modelId="{46D5FB6B-A052-044D-8287-CE5D45342D20}" type="pres">
      <dgm:prSet presAssocID="{8C3D3264-4C06-7D46-BCD5-92FEA673C041}" presName="accent_3" presStyleCnt="0"/>
      <dgm:spPr/>
    </dgm:pt>
    <dgm:pt modelId="{8FA6BFEC-BC2C-DC44-B877-0F731BE3B1BE}" type="pres">
      <dgm:prSet presAssocID="{8C3D3264-4C06-7D46-BCD5-92FEA673C041}" presName="accentRepeatNode" presStyleLbl="solidFgAcc1" presStyleIdx="2" presStyleCnt="7"/>
      <dgm:spPr/>
    </dgm:pt>
    <dgm:pt modelId="{D073C0D8-3CF7-C341-9A6F-BADF27505644}" type="pres">
      <dgm:prSet presAssocID="{8BC7ECC8-B3FD-BB46-8509-E8DAA86D7C1D}" presName="text_4" presStyleLbl="node1" presStyleIdx="3" presStyleCnt="7">
        <dgm:presLayoutVars>
          <dgm:bulletEnabled val="1"/>
        </dgm:presLayoutVars>
      </dgm:prSet>
      <dgm:spPr/>
    </dgm:pt>
    <dgm:pt modelId="{34710808-24F4-5440-98CD-88FA81B63BB2}" type="pres">
      <dgm:prSet presAssocID="{8BC7ECC8-B3FD-BB46-8509-E8DAA86D7C1D}" presName="accent_4" presStyleCnt="0"/>
      <dgm:spPr/>
    </dgm:pt>
    <dgm:pt modelId="{6ADDDA7F-3D97-F244-AB89-9772B00D5CC4}" type="pres">
      <dgm:prSet presAssocID="{8BC7ECC8-B3FD-BB46-8509-E8DAA86D7C1D}" presName="accentRepeatNode" presStyleLbl="solidFgAcc1" presStyleIdx="3" presStyleCnt="7"/>
      <dgm:spPr/>
    </dgm:pt>
    <dgm:pt modelId="{197C23DE-8340-2648-84B9-357A82416D93}" type="pres">
      <dgm:prSet presAssocID="{DD475272-3A8B-E441-9480-D901EE45CF65}" presName="text_5" presStyleLbl="node1" presStyleIdx="4" presStyleCnt="7">
        <dgm:presLayoutVars>
          <dgm:bulletEnabled val="1"/>
        </dgm:presLayoutVars>
      </dgm:prSet>
      <dgm:spPr/>
    </dgm:pt>
    <dgm:pt modelId="{ED064E50-DF5E-CB47-BDA3-23F574C4391E}" type="pres">
      <dgm:prSet presAssocID="{DD475272-3A8B-E441-9480-D901EE45CF65}" presName="accent_5" presStyleCnt="0"/>
      <dgm:spPr/>
    </dgm:pt>
    <dgm:pt modelId="{95AA40BC-DA49-E841-9846-FDD016D1C838}" type="pres">
      <dgm:prSet presAssocID="{DD475272-3A8B-E441-9480-D901EE45CF65}" presName="accentRepeatNode" presStyleLbl="solidFgAcc1" presStyleIdx="4" presStyleCnt="7"/>
      <dgm:spPr/>
    </dgm:pt>
    <dgm:pt modelId="{52E4057D-8C67-674D-94F5-45A45D1EDEC8}" type="pres">
      <dgm:prSet presAssocID="{B1200FA8-F049-0346-9FA6-44241FDCC9CD}" presName="text_6" presStyleLbl="node1" presStyleIdx="5" presStyleCnt="7">
        <dgm:presLayoutVars>
          <dgm:bulletEnabled val="1"/>
        </dgm:presLayoutVars>
      </dgm:prSet>
      <dgm:spPr/>
    </dgm:pt>
    <dgm:pt modelId="{EEEE6346-E695-E342-8FBF-9402B567D252}" type="pres">
      <dgm:prSet presAssocID="{B1200FA8-F049-0346-9FA6-44241FDCC9CD}" presName="accent_6" presStyleCnt="0"/>
      <dgm:spPr/>
    </dgm:pt>
    <dgm:pt modelId="{A9CDAA05-9031-E64A-B18C-A40CEBE00D0E}" type="pres">
      <dgm:prSet presAssocID="{B1200FA8-F049-0346-9FA6-44241FDCC9CD}" presName="accentRepeatNode" presStyleLbl="solidFgAcc1" presStyleIdx="5" presStyleCnt="7"/>
      <dgm:spPr/>
    </dgm:pt>
    <dgm:pt modelId="{5F9AD719-DB6C-BD44-A0E7-38144474E774}" type="pres">
      <dgm:prSet presAssocID="{A8334076-E353-5A4A-83F3-9CD4D2FFD9C3}" presName="text_7" presStyleLbl="node1" presStyleIdx="6" presStyleCnt="7">
        <dgm:presLayoutVars>
          <dgm:bulletEnabled val="1"/>
        </dgm:presLayoutVars>
      </dgm:prSet>
      <dgm:spPr/>
    </dgm:pt>
    <dgm:pt modelId="{B89C03F7-F29C-2C4B-A507-23F1BE4E58D0}" type="pres">
      <dgm:prSet presAssocID="{A8334076-E353-5A4A-83F3-9CD4D2FFD9C3}" presName="accent_7" presStyleCnt="0"/>
      <dgm:spPr/>
    </dgm:pt>
    <dgm:pt modelId="{6D216CE9-8206-4749-9AF3-FE16D58B431F}" type="pres">
      <dgm:prSet presAssocID="{A8334076-E353-5A4A-83F3-9CD4D2FFD9C3}" presName="accentRepeatNode" presStyleLbl="solidFgAcc1" presStyleIdx="6" presStyleCnt="7"/>
      <dgm:spPr/>
    </dgm:pt>
  </dgm:ptLst>
  <dgm:cxnLst>
    <dgm:cxn modelId="{B10C7015-5B84-C648-B516-2928C77EC6C9}" type="presOf" srcId="{DD475272-3A8B-E441-9480-D901EE45CF65}" destId="{197C23DE-8340-2648-84B9-357A82416D93}" srcOrd="0" destOrd="0" presId="urn:microsoft.com/office/officeart/2008/layout/VerticalCurvedList"/>
    <dgm:cxn modelId="{54AD4B17-0AF8-A54F-8242-F538B7E50AB3}" srcId="{63A11AA2-A4A7-7247-9A4E-B96050C75ED5}" destId="{8C3D3264-4C06-7D46-BCD5-92FEA673C041}" srcOrd="2" destOrd="0" parTransId="{A288BC18-E06B-7440-A946-5C61C2346D02}" sibTransId="{1363FB9D-407A-0A49-87C5-5D0FC2148E16}"/>
    <dgm:cxn modelId="{0A957723-E44C-8541-8088-62E02D649F4A}" srcId="{63A11AA2-A4A7-7247-9A4E-B96050C75ED5}" destId="{A8334076-E353-5A4A-83F3-9CD4D2FFD9C3}" srcOrd="6" destOrd="0" parTransId="{75842554-0581-E940-8924-99592229CEA9}" sibTransId="{AD2FB872-2D94-AF4F-B712-2FE7D02D1600}"/>
    <dgm:cxn modelId="{044F3E26-1065-CD46-830B-FFEA15526358}" type="presOf" srcId="{E2A6585E-3FB3-1A45-8064-1E42CA08C76A}" destId="{A8420FE9-77F9-7142-802E-D2FA9ABE0379}" srcOrd="0" destOrd="0" presId="urn:microsoft.com/office/officeart/2008/layout/VerticalCurvedList"/>
    <dgm:cxn modelId="{EAB36833-1942-6748-B26D-AD9F99C9D59C}" srcId="{63A11AA2-A4A7-7247-9A4E-B96050C75ED5}" destId="{E2A6585E-3FB3-1A45-8064-1E42CA08C76A}" srcOrd="1" destOrd="0" parTransId="{29999E7B-8EB3-7240-9CDD-DBD87FDE8990}" sibTransId="{B7575CEC-4520-C84C-A7C3-1649A375F80E}"/>
    <dgm:cxn modelId="{25EA5D37-A8F3-8748-94BA-7589764AF050}" srcId="{63A11AA2-A4A7-7247-9A4E-B96050C75ED5}" destId="{92D60782-1AA9-1D4B-B97E-C21A4E26D094}" srcOrd="0" destOrd="0" parTransId="{EC5584A2-D25D-744C-B88A-DE6FF1E36817}" sibTransId="{13D66736-9055-694A-8413-94DB9756C232}"/>
    <dgm:cxn modelId="{E902E34B-3CFB-0D4C-A6E3-66C13F36A853}" type="presOf" srcId="{8BC7ECC8-B3FD-BB46-8509-E8DAA86D7C1D}" destId="{D073C0D8-3CF7-C341-9A6F-BADF27505644}" srcOrd="0" destOrd="0" presId="urn:microsoft.com/office/officeart/2008/layout/VerticalCurvedList"/>
    <dgm:cxn modelId="{010CF952-CAC1-B14F-8E02-DF75C5CC8757}" type="presOf" srcId="{B1200FA8-F049-0346-9FA6-44241FDCC9CD}" destId="{52E4057D-8C67-674D-94F5-45A45D1EDEC8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81DBCF5E-995D-2C46-B8A4-DC0486C63B86}" srcId="{63A11AA2-A4A7-7247-9A4E-B96050C75ED5}" destId="{B1200FA8-F049-0346-9FA6-44241FDCC9CD}" srcOrd="5" destOrd="0" parTransId="{82FAB84F-6118-9248-8E34-ADD6BE600300}" sibTransId="{366D4F33-1D07-1A48-80BD-C12910856016}"/>
    <dgm:cxn modelId="{D0FC8465-9183-7C45-9813-D98C97642F46}" type="presOf" srcId="{8C3D3264-4C06-7D46-BCD5-92FEA673C041}" destId="{41A3AB3E-371A-0C47-ACB4-83AC08EC7128}" srcOrd="0" destOrd="0" presId="urn:microsoft.com/office/officeart/2008/layout/VerticalCurvedList"/>
    <dgm:cxn modelId="{3A08E272-84EA-C54E-9B4A-3C8F031DB526}" type="presOf" srcId="{13D66736-9055-694A-8413-94DB9756C232}" destId="{A9960193-9E70-504A-9D2D-8EF405CABFD7}" srcOrd="0" destOrd="0" presId="urn:microsoft.com/office/officeart/2008/layout/VerticalCurvedList"/>
    <dgm:cxn modelId="{7516B981-62F6-8147-9BBD-930DC5F0B060}" srcId="{63A11AA2-A4A7-7247-9A4E-B96050C75ED5}" destId="{DD475272-3A8B-E441-9480-D901EE45CF65}" srcOrd="4" destOrd="0" parTransId="{B55A5AFB-54D6-6B46-BE0C-E85D425E8377}" sibTransId="{580B5A88-ACAB-3848-B9AF-8F8D153F5B10}"/>
    <dgm:cxn modelId="{20553886-464C-B04D-AAB1-EA0A5B934F3E}" type="presOf" srcId="{92D60782-1AA9-1D4B-B97E-C21A4E26D094}" destId="{6ABB906E-F83C-6A44-B778-93A68D5EBC57}" srcOrd="0" destOrd="0" presId="urn:microsoft.com/office/officeart/2008/layout/VerticalCurvedList"/>
    <dgm:cxn modelId="{F9CB92A3-B415-9A4E-B1D2-9412B364818D}" srcId="{63A11AA2-A4A7-7247-9A4E-B96050C75ED5}" destId="{8BC7ECC8-B3FD-BB46-8509-E8DAA86D7C1D}" srcOrd="3" destOrd="0" parTransId="{ECD74E5F-4976-194C-AF54-E86E23EC183E}" sibTransId="{755DEF8F-73B7-B54A-AF98-67467820ACB4}"/>
    <dgm:cxn modelId="{CDDEEADB-6E8D-B841-A54D-FF161EA12D19}" type="presOf" srcId="{A8334076-E353-5A4A-83F3-9CD4D2FFD9C3}" destId="{5F9AD719-DB6C-BD44-A0E7-38144474E774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584D2627-0C54-3641-B7FE-4A7B6DA9E54E}" type="presParOf" srcId="{E204E3A4-32E1-E643-A7AF-28081A71B277}" destId="{6ABB906E-F83C-6A44-B778-93A68D5EBC57}" srcOrd="1" destOrd="0" presId="urn:microsoft.com/office/officeart/2008/layout/VerticalCurvedList"/>
    <dgm:cxn modelId="{DA4FB6CF-C56D-0640-83CF-7BF9DCBF82FB}" type="presParOf" srcId="{E204E3A4-32E1-E643-A7AF-28081A71B277}" destId="{7D1D9CD1-3085-FF45-A8E8-3282B4191AA3}" srcOrd="2" destOrd="0" presId="urn:microsoft.com/office/officeart/2008/layout/VerticalCurvedList"/>
    <dgm:cxn modelId="{1892288E-8428-4D46-B086-39C25FBE8E06}" type="presParOf" srcId="{7D1D9CD1-3085-FF45-A8E8-3282B4191AA3}" destId="{9C77D6C7-CB60-2F46-942A-B8D9456A8F2A}" srcOrd="0" destOrd="0" presId="urn:microsoft.com/office/officeart/2008/layout/VerticalCurvedList"/>
    <dgm:cxn modelId="{2B564050-1B35-2C4F-8072-5BBC4908B572}" type="presParOf" srcId="{E204E3A4-32E1-E643-A7AF-28081A71B277}" destId="{A8420FE9-77F9-7142-802E-D2FA9ABE0379}" srcOrd="3" destOrd="0" presId="urn:microsoft.com/office/officeart/2008/layout/VerticalCurvedList"/>
    <dgm:cxn modelId="{84DACF53-D635-4940-838B-49704E8F06A3}" type="presParOf" srcId="{E204E3A4-32E1-E643-A7AF-28081A71B277}" destId="{5E073BA3-4152-FF42-AE66-C5EBEA62089A}" srcOrd="4" destOrd="0" presId="urn:microsoft.com/office/officeart/2008/layout/VerticalCurvedList"/>
    <dgm:cxn modelId="{49A30CCA-641B-2642-982C-E98225C4892D}" type="presParOf" srcId="{5E073BA3-4152-FF42-AE66-C5EBEA62089A}" destId="{D9DD6949-5C7A-F04E-822C-7EA2D2CB4223}" srcOrd="0" destOrd="0" presId="urn:microsoft.com/office/officeart/2008/layout/VerticalCurvedList"/>
    <dgm:cxn modelId="{49CA8304-760E-0C49-9980-37B1F295911B}" type="presParOf" srcId="{E204E3A4-32E1-E643-A7AF-28081A71B277}" destId="{41A3AB3E-371A-0C47-ACB4-83AC08EC7128}" srcOrd="5" destOrd="0" presId="urn:microsoft.com/office/officeart/2008/layout/VerticalCurvedList"/>
    <dgm:cxn modelId="{0E239942-078D-1341-AA5C-5515C4DB3885}" type="presParOf" srcId="{E204E3A4-32E1-E643-A7AF-28081A71B277}" destId="{46D5FB6B-A052-044D-8287-CE5D45342D20}" srcOrd="6" destOrd="0" presId="urn:microsoft.com/office/officeart/2008/layout/VerticalCurvedList"/>
    <dgm:cxn modelId="{0E43BFD5-E5C3-DF49-95B4-897BE796C6B4}" type="presParOf" srcId="{46D5FB6B-A052-044D-8287-CE5D45342D20}" destId="{8FA6BFEC-BC2C-DC44-B877-0F731BE3B1BE}" srcOrd="0" destOrd="0" presId="urn:microsoft.com/office/officeart/2008/layout/VerticalCurvedList"/>
    <dgm:cxn modelId="{C143929E-36F0-7948-80B7-2AAD7D35F2FD}" type="presParOf" srcId="{E204E3A4-32E1-E643-A7AF-28081A71B277}" destId="{D073C0D8-3CF7-C341-9A6F-BADF27505644}" srcOrd="7" destOrd="0" presId="urn:microsoft.com/office/officeart/2008/layout/VerticalCurvedList"/>
    <dgm:cxn modelId="{02A26E87-C323-1E4D-90C1-B1E5704C4E9E}" type="presParOf" srcId="{E204E3A4-32E1-E643-A7AF-28081A71B277}" destId="{34710808-24F4-5440-98CD-88FA81B63BB2}" srcOrd="8" destOrd="0" presId="urn:microsoft.com/office/officeart/2008/layout/VerticalCurvedList"/>
    <dgm:cxn modelId="{E23E8D8E-545D-374C-89CE-40991B89366A}" type="presParOf" srcId="{34710808-24F4-5440-98CD-88FA81B63BB2}" destId="{6ADDDA7F-3D97-F244-AB89-9772B00D5CC4}" srcOrd="0" destOrd="0" presId="urn:microsoft.com/office/officeart/2008/layout/VerticalCurvedList"/>
    <dgm:cxn modelId="{4552D4A2-428F-884E-AE94-12EF4D17FAC2}" type="presParOf" srcId="{E204E3A4-32E1-E643-A7AF-28081A71B277}" destId="{197C23DE-8340-2648-84B9-357A82416D93}" srcOrd="9" destOrd="0" presId="urn:microsoft.com/office/officeart/2008/layout/VerticalCurvedList"/>
    <dgm:cxn modelId="{9893D415-0228-DA41-AA6A-7E492173183C}" type="presParOf" srcId="{E204E3A4-32E1-E643-A7AF-28081A71B277}" destId="{ED064E50-DF5E-CB47-BDA3-23F574C4391E}" srcOrd="10" destOrd="0" presId="urn:microsoft.com/office/officeart/2008/layout/VerticalCurvedList"/>
    <dgm:cxn modelId="{88229FB9-8EB4-8D45-BACD-6F2543A67766}" type="presParOf" srcId="{ED064E50-DF5E-CB47-BDA3-23F574C4391E}" destId="{95AA40BC-DA49-E841-9846-FDD016D1C838}" srcOrd="0" destOrd="0" presId="urn:microsoft.com/office/officeart/2008/layout/VerticalCurvedList"/>
    <dgm:cxn modelId="{A3ADB436-5226-724C-9C56-51CFE46CD471}" type="presParOf" srcId="{E204E3A4-32E1-E643-A7AF-28081A71B277}" destId="{52E4057D-8C67-674D-94F5-45A45D1EDEC8}" srcOrd="11" destOrd="0" presId="urn:microsoft.com/office/officeart/2008/layout/VerticalCurvedList"/>
    <dgm:cxn modelId="{3ABBE20D-156D-0F44-9A48-4197C7066609}" type="presParOf" srcId="{E204E3A4-32E1-E643-A7AF-28081A71B277}" destId="{EEEE6346-E695-E342-8FBF-9402B567D252}" srcOrd="12" destOrd="0" presId="urn:microsoft.com/office/officeart/2008/layout/VerticalCurvedList"/>
    <dgm:cxn modelId="{E50BA40C-3398-5947-BB73-51C700A60A2E}" type="presParOf" srcId="{EEEE6346-E695-E342-8FBF-9402B567D252}" destId="{A9CDAA05-9031-E64A-B18C-A40CEBE00D0E}" srcOrd="0" destOrd="0" presId="urn:microsoft.com/office/officeart/2008/layout/VerticalCurvedList"/>
    <dgm:cxn modelId="{E2F69EF0-8970-144E-B317-9EACE7552380}" type="presParOf" srcId="{E204E3A4-32E1-E643-A7AF-28081A71B277}" destId="{5F9AD719-DB6C-BD44-A0E7-38144474E774}" srcOrd="13" destOrd="0" presId="urn:microsoft.com/office/officeart/2008/layout/VerticalCurvedList"/>
    <dgm:cxn modelId="{6625BCA9-CA42-8344-8961-EA2CA577B2A2}" type="presParOf" srcId="{E204E3A4-32E1-E643-A7AF-28081A71B277}" destId="{B89C03F7-F29C-2C4B-A507-23F1BE4E58D0}" srcOrd="14" destOrd="0" presId="urn:microsoft.com/office/officeart/2008/layout/VerticalCurvedList"/>
    <dgm:cxn modelId="{8F3D5BDB-AFE3-9440-A6DD-BE6F46F2EF08}" type="presParOf" srcId="{B89C03F7-F29C-2C4B-A507-23F1BE4E58D0}" destId="{6D216CE9-8206-4749-9AF3-FE16D58B43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461AEE5-808C-F849-AFE3-B4162A8DAEC7}">
      <dgm:prSet/>
      <dgm:spPr/>
      <dgm:t>
        <a:bodyPr/>
        <a:lstStyle/>
        <a:p>
          <a:r>
            <a:rPr lang="en-BG" dirty="0">
              <a:hlinkClick xmlns:r="http://schemas.openxmlformats.org/officeDocument/2006/relationships" r:id="rId1"/>
            </a:rPr>
            <a:t>Начало/Работа,пенсия, социално подпомагане/Безработица и насърчаване на заетостта</a:t>
          </a:r>
          <a:endParaRPr lang="en-BG" dirty="0"/>
        </a:p>
      </dgm:t>
    </dgm:pt>
    <dgm:pt modelId="{D8EF4BA1-E149-1E4B-ADD7-99E1E6B01218}" type="parTrans" cxnId="{5FE57D9C-442B-FE43-B053-D119EE8AD7C6}">
      <dgm:prSet/>
      <dgm:spPr/>
      <dgm:t>
        <a:bodyPr/>
        <a:lstStyle/>
        <a:p>
          <a:endParaRPr lang="en-GB"/>
        </a:p>
      </dgm:t>
    </dgm:pt>
    <dgm:pt modelId="{FECFFA87-D661-9742-9A02-938C67B8B382}" type="sibTrans" cxnId="{5FE57D9C-442B-FE43-B053-D119EE8AD7C6}">
      <dgm:prSet/>
      <dgm:spPr/>
      <dgm:t>
        <a:bodyPr/>
        <a:lstStyle/>
        <a:p>
          <a:endParaRPr lang="en-GB"/>
        </a:p>
      </dgm:t>
    </dgm:pt>
    <dgm:pt modelId="{49D6AAED-FB39-654B-B974-94171BA8AB44}">
      <dgm:prSet/>
      <dgm:spPr/>
      <dgm:t>
        <a:bodyPr/>
        <a:lstStyle/>
        <a:p>
          <a:r>
            <a:rPr lang="en-BG" dirty="0">
              <a:hlinkClick xmlns:r="http://schemas.openxmlformats.org/officeDocument/2006/relationships" r:id="rId2"/>
            </a:rPr>
            <a:t>Начало/Граждански права и правен ред/Достъпност, публичност и прозрачност</a:t>
          </a:r>
          <a:endParaRPr lang="en-BG" dirty="0"/>
        </a:p>
      </dgm:t>
    </dgm:pt>
    <dgm:pt modelId="{1F3AEABC-2028-FC4D-BF7F-8AD116D72A44}" type="parTrans" cxnId="{F4ABBDD2-531E-6941-A288-2B13802C1973}">
      <dgm:prSet/>
      <dgm:spPr/>
      <dgm:t>
        <a:bodyPr/>
        <a:lstStyle/>
        <a:p>
          <a:endParaRPr lang="en-GB"/>
        </a:p>
      </dgm:t>
    </dgm:pt>
    <dgm:pt modelId="{DFFE6637-9C33-1F4B-918B-BED7F326A7AC}" type="sibTrans" cxnId="{F4ABBDD2-531E-6941-A288-2B13802C1973}">
      <dgm:prSet/>
      <dgm:spPr/>
      <dgm:t>
        <a:bodyPr/>
        <a:lstStyle/>
        <a:p>
          <a:endParaRPr lang="en-GB"/>
        </a:p>
      </dgm:t>
    </dgm:pt>
    <dgm:pt modelId="{8413CFCA-0D58-ED40-BAB3-F3AB605EF56A}">
      <dgm:prSet/>
      <dgm:spPr/>
      <dgm:t>
        <a:bodyPr/>
        <a:lstStyle/>
        <a:p>
          <a:r>
            <a:rPr lang="en-BG"/>
            <a:t>Не се предлага в платформата</a:t>
          </a:r>
          <a:endParaRPr lang="en-GB"/>
        </a:p>
      </dgm:t>
    </dgm:pt>
    <dgm:pt modelId="{05A7CE76-B9CD-6344-BB54-9CFDE5C51524}" type="parTrans" cxnId="{92C741F6-1322-124C-825F-EDF70C8D1B2E}">
      <dgm:prSet/>
      <dgm:spPr/>
      <dgm:t>
        <a:bodyPr/>
        <a:lstStyle/>
        <a:p>
          <a:endParaRPr lang="en-GB"/>
        </a:p>
      </dgm:t>
    </dgm:pt>
    <dgm:pt modelId="{97F68FB3-6AD6-A340-A516-D90759FC0876}" type="sibTrans" cxnId="{92C741F6-1322-124C-825F-EDF70C8D1B2E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3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3"/>
      <dgm:spPr/>
    </dgm:pt>
    <dgm:pt modelId="{5940E49E-A293-2F45-982A-00AED95045EB}" type="pres">
      <dgm:prSet presAssocID="{63A11AA2-A4A7-7247-9A4E-B96050C75ED5}" presName="dstNode" presStyleLbl="node1" presStyleIdx="0" presStyleCnt="3"/>
      <dgm:spPr/>
    </dgm:pt>
    <dgm:pt modelId="{982EC742-17F7-5443-982E-4131D67F3CA3}" type="pres">
      <dgm:prSet presAssocID="{5461AEE5-808C-F849-AFE3-B4162A8DAEC7}" presName="text_1" presStyleLbl="node1" presStyleIdx="0" presStyleCnt="3">
        <dgm:presLayoutVars>
          <dgm:bulletEnabled val="1"/>
        </dgm:presLayoutVars>
      </dgm:prSet>
      <dgm:spPr/>
    </dgm:pt>
    <dgm:pt modelId="{88FB818E-8EF8-274A-9766-02A82D04E1B0}" type="pres">
      <dgm:prSet presAssocID="{5461AEE5-808C-F849-AFE3-B4162A8DAEC7}" presName="accent_1" presStyleCnt="0"/>
      <dgm:spPr/>
    </dgm:pt>
    <dgm:pt modelId="{DF614B31-787D-6747-9156-61063EC17C00}" type="pres">
      <dgm:prSet presAssocID="{5461AEE5-808C-F849-AFE3-B4162A8DAEC7}" presName="accentRepeatNode" presStyleLbl="solidFgAcc1" presStyleIdx="0" presStyleCnt="3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D69BEC1-6D03-554B-A069-C008CC657318}" type="pres">
      <dgm:prSet presAssocID="{49D6AAED-FB39-654B-B974-94171BA8AB44}" presName="text_2" presStyleLbl="node1" presStyleIdx="1" presStyleCnt="3">
        <dgm:presLayoutVars>
          <dgm:bulletEnabled val="1"/>
        </dgm:presLayoutVars>
      </dgm:prSet>
      <dgm:spPr/>
    </dgm:pt>
    <dgm:pt modelId="{1E408932-79B7-6649-930C-99F6485A0D08}" type="pres">
      <dgm:prSet presAssocID="{49D6AAED-FB39-654B-B974-94171BA8AB44}" presName="accent_2" presStyleCnt="0"/>
      <dgm:spPr/>
    </dgm:pt>
    <dgm:pt modelId="{96EE9F5D-EA30-3742-8FD5-39A9C8855F79}" type="pres">
      <dgm:prSet presAssocID="{49D6AAED-FB39-654B-B974-94171BA8AB44}" presName="accentRepeatNode" presStyleLbl="solidFgAcc1" presStyleIdx="1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33587942-8E99-5F4D-ACCF-BAB85E3938CC}" type="pres">
      <dgm:prSet presAssocID="{8413CFCA-0D58-ED40-BAB3-F3AB605EF56A}" presName="text_3" presStyleLbl="node1" presStyleIdx="2" presStyleCnt="3">
        <dgm:presLayoutVars>
          <dgm:bulletEnabled val="1"/>
        </dgm:presLayoutVars>
      </dgm:prSet>
      <dgm:spPr/>
    </dgm:pt>
    <dgm:pt modelId="{8562AF0F-D28F-9B47-8312-3B9A113CDCB7}" type="pres">
      <dgm:prSet presAssocID="{8413CFCA-0D58-ED40-BAB3-F3AB605EF56A}" presName="accent_3" presStyleCnt="0"/>
      <dgm:spPr/>
    </dgm:pt>
    <dgm:pt modelId="{5CDBC991-16C4-574B-9D0D-A4A12960F84D}" type="pres">
      <dgm:prSet presAssocID="{8413CFCA-0D58-ED40-BAB3-F3AB605EF56A}" presName="accentRepeatNode" presStyleLbl="solidFgAcc1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954A803B-1DBE-7D46-8996-8B3D4F885F45}" type="presOf" srcId="{FECFFA87-D661-9742-9A02-938C67B8B382}" destId="{A9960193-9E70-504A-9D2D-8EF405CABFD7}" srcOrd="0" destOrd="0" presId="urn:microsoft.com/office/officeart/2008/layout/VerticalCurvedList"/>
    <dgm:cxn modelId="{756CF053-67C4-8243-B750-C5D98D05DAFA}" type="presOf" srcId="{8413CFCA-0D58-ED40-BAB3-F3AB605EF56A}" destId="{33587942-8E99-5F4D-ACCF-BAB85E3938CC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5FE57D9C-442B-FE43-B053-D119EE8AD7C6}" srcId="{63A11AA2-A4A7-7247-9A4E-B96050C75ED5}" destId="{5461AEE5-808C-F849-AFE3-B4162A8DAEC7}" srcOrd="0" destOrd="0" parTransId="{D8EF4BA1-E149-1E4B-ADD7-99E1E6B01218}" sibTransId="{FECFFA87-D661-9742-9A02-938C67B8B382}"/>
    <dgm:cxn modelId="{F4ABBDD2-531E-6941-A288-2B13802C1973}" srcId="{63A11AA2-A4A7-7247-9A4E-B96050C75ED5}" destId="{49D6AAED-FB39-654B-B974-94171BA8AB44}" srcOrd="1" destOrd="0" parTransId="{1F3AEABC-2028-FC4D-BF7F-8AD116D72A44}" sibTransId="{DFFE6637-9C33-1F4B-918B-BED7F326A7AC}"/>
    <dgm:cxn modelId="{511E2CDB-422E-5F4B-8E26-477DBAEA3814}" type="presOf" srcId="{5461AEE5-808C-F849-AFE3-B4162A8DAEC7}" destId="{982EC742-17F7-5443-982E-4131D67F3CA3}" srcOrd="0" destOrd="0" presId="urn:microsoft.com/office/officeart/2008/layout/VerticalCurvedList"/>
    <dgm:cxn modelId="{9F521BE3-3E90-FC4D-9737-869904C1A31F}" type="presOf" srcId="{49D6AAED-FB39-654B-B974-94171BA8AB44}" destId="{3D69BEC1-6D03-554B-A069-C008CC657318}" srcOrd="0" destOrd="0" presId="urn:microsoft.com/office/officeart/2008/layout/VerticalCurvedList"/>
    <dgm:cxn modelId="{92C741F6-1322-124C-825F-EDF70C8D1B2E}" srcId="{63A11AA2-A4A7-7247-9A4E-B96050C75ED5}" destId="{8413CFCA-0D58-ED40-BAB3-F3AB605EF56A}" srcOrd="2" destOrd="0" parTransId="{05A7CE76-B9CD-6344-BB54-9CFDE5C51524}" sibTransId="{97F68FB3-6AD6-A340-A516-D90759FC0876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4D56EC5F-01B9-0945-AA3C-4A175251C3DD}" type="presParOf" srcId="{E204E3A4-32E1-E643-A7AF-28081A71B277}" destId="{982EC742-17F7-5443-982E-4131D67F3CA3}" srcOrd="1" destOrd="0" presId="urn:microsoft.com/office/officeart/2008/layout/VerticalCurvedList"/>
    <dgm:cxn modelId="{BBEB1254-F4E7-B64E-9D34-5F472F0BC740}" type="presParOf" srcId="{E204E3A4-32E1-E643-A7AF-28081A71B277}" destId="{88FB818E-8EF8-274A-9766-02A82D04E1B0}" srcOrd="2" destOrd="0" presId="urn:microsoft.com/office/officeart/2008/layout/VerticalCurvedList"/>
    <dgm:cxn modelId="{B9C60E7B-332A-E740-A893-DF0B1EDBBE52}" type="presParOf" srcId="{88FB818E-8EF8-274A-9766-02A82D04E1B0}" destId="{DF614B31-787D-6747-9156-61063EC17C00}" srcOrd="0" destOrd="0" presId="urn:microsoft.com/office/officeart/2008/layout/VerticalCurvedList"/>
    <dgm:cxn modelId="{9A1601B4-711F-134B-B9FE-72B5D0449B99}" type="presParOf" srcId="{E204E3A4-32E1-E643-A7AF-28081A71B277}" destId="{3D69BEC1-6D03-554B-A069-C008CC657318}" srcOrd="3" destOrd="0" presId="urn:microsoft.com/office/officeart/2008/layout/VerticalCurvedList"/>
    <dgm:cxn modelId="{F6089BF5-82C9-1146-B977-D6C2C5E6D295}" type="presParOf" srcId="{E204E3A4-32E1-E643-A7AF-28081A71B277}" destId="{1E408932-79B7-6649-930C-99F6485A0D08}" srcOrd="4" destOrd="0" presId="urn:microsoft.com/office/officeart/2008/layout/VerticalCurvedList"/>
    <dgm:cxn modelId="{B54B2C95-AF6A-C049-85F3-1DF6E523C19A}" type="presParOf" srcId="{1E408932-79B7-6649-930C-99F6485A0D08}" destId="{96EE9F5D-EA30-3742-8FD5-39A9C8855F79}" srcOrd="0" destOrd="0" presId="urn:microsoft.com/office/officeart/2008/layout/VerticalCurvedList"/>
    <dgm:cxn modelId="{B3AE32B0-7EBF-3242-9DBC-5A0AF6F9A9B5}" type="presParOf" srcId="{E204E3A4-32E1-E643-A7AF-28081A71B277}" destId="{33587942-8E99-5F4D-ACCF-BAB85E3938CC}" srcOrd="5" destOrd="0" presId="urn:microsoft.com/office/officeart/2008/layout/VerticalCurvedList"/>
    <dgm:cxn modelId="{54843BBA-71AD-3B40-85B9-41A09E940411}" type="presParOf" srcId="{E204E3A4-32E1-E643-A7AF-28081A71B277}" destId="{8562AF0F-D28F-9B47-8312-3B9A113CDCB7}" srcOrd="6" destOrd="0" presId="urn:microsoft.com/office/officeart/2008/layout/VerticalCurvedList"/>
    <dgm:cxn modelId="{3A43DC78-B30F-D146-9312-75CE136B3114}" type="presParOf" srcId="{8562AF0F-D28F-9B47-8312-3B9A113CDCB7}" destId="{5CDBC991-16C4-574B-9D0D-A4A12960F8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CAA9A-101A-0C47-A041-4FDA9FB37D0F}">
      <dsp:nvSpPr>
        <dsp:cNvPr id="0" name=""/>
        <dsp:cNvSpPr/>
      </dsp:nvSpPr>
      <dsp:spPr>
        <a:xfrm>
          <a:off x="0" y="0"/>
          <a:ext cx="7577296" cy="171325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 dirty="0"/>
            <a:t>В края на темата, обучаемите би следвало да са придобили:</a:t>
          </a:r>
          <a:endParaRPr lang="en-BG" sz="4200" kern="1200" dirty="0"/>
        </a:p>
      </dsp:txBody>
      <dsp:txXfrm>
        <a:off x="0" y="0"/>
        <a:ext cx="7577296" cy="1713253"/>
      </dsp:txXfrm>
    </dsp:sp>
    <dsp:sp modelId="{3C2610C0-2050-8841-93A1-2F59C047E56C}">
      <dsp:nvSpPr>
        <dsp:cNvPr id="0" name=""/>
        <dsp:cNvSpPr/>
      </dsp:nvSpPr>
      <dsp:spPr>
        <a:xfrm>
          <a:off x="3699" y="1713253"/>
          <a:ext cx="2523298" cy="359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b="1" kern="1200" dirty="0"/>
            <a:t>Знания</a:t>
          </a:r>
          <a:r>
            <a:rPr lang="bg-BG" sz="2600" kern="1200" dirty="0"/>
            <a:t>: </a:t>
          </a:r>
          <a:endParaRPr lang="en-BG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/>
            <a:t>Разбиране за основните услуги, предоставяни от </a:t>
          </a:r>
          <a:r>
            <a:rPr lang="en-BG" sz="2600" kern="1200" dirty="0"/>
            <a:t>АЗ</a:t>
          </a:r>
          <a:r>
            <a:rPr lang="bg-BG" sz="2600" kern="1200" dirty="0"/>
            <a:t>.</a:t>
          </a:r>
          <a:endParaRPr lang="en-BG" sz="2600" kern="1200" dirty="0"/>
        </a:p>
      </dsp:txBody>
      <dsp:txXfrm>
        <a:off x="3699" y="1713253"/>
        <a:ext cx="2523298" cy="3597832"/>
      </dsp:txXfrm>
    </dsp:sp>
    <dsp:sp modelId="{E0C032F0-DFC3-294F-8DC7-C831F60F7A16}">
      <dsp:nvSpPr>
        <dsp:cNvPr id="0" name=""/>
        <dsp:cNvSpPr/>
      </dsp:nvSpPr>
      <dsp:spPr>
        <a:xfrm>
          <a:off x="2526998" y="1713253"/>
          <a:ext cx="2523298" cy="359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b="1" kern="1200" dirty="0"/>
            <a:t>Умения</a:t>
          </a:r>
          <a:r>
            <a:rPr lang="bg-BG" sz="2600" kern="1200" dirty="0"/>
            <a:t>: </a:t>
          </a:r>
          <a:endParaRPr lang="en-BG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noProof="0" dirty="0"/>
            <a:t>Умение </a:t>
          </a:r>
          <a:r>
            <a:rPr lang="bg-BG" sz="2600" kern="1200" dirty="0"/>
            <a:t>за регистриране, изпълнение на основни услуги, предоставяни от </a:t>
          </a:r>
          <a:r>
            <a:rPr lang="en-BG" sz="2600" kern="1200" dirty="0"/>
            <a:t>АЗ</a:t>
          </a:r>
          <a:r>
            <a:rPr lang="bg-BG" sz="2600" kern="1200" dirty="0"/>
            <a:t>. </a:t>
          </a:r>
          <a:endParaRPr lang="en-BG" sz="2600" kern="1200" dirty="0"/>
        </a:p>
      </dsp:txBody>
      <dsp:txXfrm>
        <a:off x="2526998" y="1713253"/>
        <a:ext cx="2523298" cy="3597832"/>
      </dsp:txXfrm>
    </dsp:sp>
    <dsp:sp modelId="{A7BA1D7B-72DC-9E42-A932-F1593D82B709}">
      <dsp:nvSpPr>
        <dsp:cNvPr id="0" name=""/>
        <dsp:cNvSpPr/>
      </dsp:nvSpPr>
      <dsp:spPr>
        <a:xfrm>
          <a:off x="5050297" y="1713253"/>
          <a:ext cx="2523298" cy="359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b="1" kern="1200" dirty="0"/>
            <a:t>Нагласи</a:t>
          </a:r>
          <a:r>
            <a:rPr lang="bg-BG" sz="2600" kern="1200" dirty="0"/>
            <a:t>: </a:t>
          </a:r>
          <a:endParaRPr lang="en-BG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noProof="0" dirty="0"/>
            <a:t>Разпознава </a:t>
          </a:r>
          <a:r>
            <a:rPr lang="bg-BG" sz="2600" kern="1200" dirty="0"/>
            <a:t>предимствата и има положителна нагласа да използва електронни услуги на </a:t>
          </a:r>
          <a:r>
            <a:rPr lang="en-BG" sz="2600" kern="1200" dirty="0"/>
            <a:t>АЗ</a:t>
          </a:r>
          <a:r>
            <a:rPr lang="bg-BG" sz="2600" kern="1200" dirty="0"/>
            <a:t>.</a:t>
          </a:r>
          <a:r>
            <a:rPr lang="en-BG" sz="2600" kern="1200" dirty="0"/>
            <a:t> </a:t>
          </a:r>
        </a:p>
      </dsp:txBody>
      <dsp:txXfrm>
        <a:off x="5050297" y="1713253"/>
        <a:ext cx="2523298" cy="3597832"/>
      </dsp:txXfrm>
    </dsp:sp>
    <dsp:sp modelId="{BD491CFA-D4E2-D249-85B2-C62E5C63271E}">
      <dsp:nvSpPr>
        <dsp:cNvPr id="0" name=""/>
        <dsp:cNvSpPr/>
      </dsp:nvSpPr>
      <dsp:spPr>
        <a:xfrm>
          <a:off x="0" y="5311085"/>
          <a:ext cx="7577296" cy="39975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515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9C2B8-A5F4-0245-913A-1C94B50ED282}">
      <dsp:nvSpPr>
        <dsp:cNvPr id="0" name=""/>
        <dsp:cNvSpPr/>
      </dsp:nvSpPr>
      <dsp:spPr>
        <a:xfrm>
          <a:off x="792665" y="571084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700" kern="1200" dirty="0"/>
            <a:t>2134 </a:t>
          </a:r>
          <a:r>
            <a:rPr lang="en-BG" sz="2700" kern="1200" dirty="0">
              <a:hlinkClick xmlns:r="http://schemas.openxmlformats.org/officeDocument/2006/relationships" r:id="rId1"/>
            </a:rPr>
            <a:t>Издаване на удостоверение за осигурителен доход (УП 2)</a:t>
          </a:r>
          <a:endParaRPr lang="en-BG" sz="2700" kern="1200" dirty="0"/>
        </a:p>
      </dsp:txBody>
      <dsp:txXfrm>
        <a:off x="792665" y="571084"/>
        <a:ext cx="6705821" cy="1142169"/>
      </dsp:txXfrm>
    </dsp:sp>
    <dsp:sp modelId="{88752837-FC51-6F41-8AC4-7FB2AC9B7A40}">
      <dsp:nvSpPr>
        <dsp:cNvPr id="0" name=""/>
        <dsp:cNvSpPr/>
      </dsp:nvSpPr>
      <dsp:spPr>
        <a:xfrm>
          <a:off x="78809" y="428313"/>
          <a:ext cx="1427711" cy="1427711"/>
        </a:xfrm>
        <a:prstGeom prst="ellipse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61FE0F6F-2B49-AB4C-B1A8-637428411873}">
      <dsp:nvSpPr>
        <dsp:cNvPr id="0" name=""/>
        <dsp:cNvSpPr/>
      </dsp:nvSpPr>
      <dsp:spPr>
        <a:xfrm>
          <a:off x="1207843" y="2284338"/>
          <a:ext cx="6290642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700" kern="1200" dirty="0"/>
            <a:t>2133 </a:t>
          </a:r>
          <a:r>
            <a:rPr lang="en-BG" sz="2700" kern="1200" dirty="0">
              <a:hlinkClick xmlns:r="http://schemas.openxmlformats.org/officeDocument/2006/relationships" r:id="rId2"/>
            </a:rPr>
            <a:t>Издаване на удостоверение за осигурителен стаж (УП 3)</a:t>
          </a:r>
          <a:endParaRPr lang="en-BG" sz="2700" kern="1200" dirty="0"/>
        </a:p>
      </dsp:txBody>
      <dsp:txXfrm>
        <a:off x="1207843" y="2284338"/>
        <a:ext cx="6290642" cy="1142169"/>
      </dsp:txXfrm>
    </dsp:sp>
    <dsp:sp modelId="{8D9EA10A-AD25-4C46-8E67-7924853495D3}">
      <dsp:nvSpPr>
        <dsp:cNvPr id="0" name=""/>
        <dsp:cNvSpPr/>
      </dsp:nvSpPr>
      <dsp:spPr>
        <a:xfrm>
          <a:off x="493988" y="2141566"/>
          <a:ext cx="1427711" cy="1427711"/>
        </a:xfrm>
        <a:prstGeom prst="ellipse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00946BD3-0146-EC4F-AC95-618102D7DEC0}">
      <dsp:nvSpPr>
        <dsp:cNvPr id="0" name=""/>
        <dsp:cNvSpPr/>
      </dsp:nvSpPr>
      <dsp:spPr>
        <a:xfrm>
          <a:off x="792665" y="3997591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700" kern="1200"/>
            <a:t>2 </a:t>
          </a:r>
          <a:r>
            <a:rPr lang="en-BG" sz="2700" kern="1200">
              <a:hlinkClick xmlns:r="http://schemas.openxmlformats.org/officeDocument/2006/relationships" r:id="rId3"/>
            </a:rPr>
            <a:t>Предоставяне на достъп до обществена информация</a:t>
          </a:r>
          <a:endParaRPr lang="en-BG" sz="2700" kern="1200"/>
        </a:p>
      </dsp:txBody>
      <dsp:txXfrm>
        <a:off x="792665" y="3997591"/>
        <a:ext cx="6705821" cy="1142169"/>
      </dsp:txXfrm>
    </dsp:sp>
    <dsp:sp modelId="{9CA919C5-80C9-7546-AB09-75645E050F74}">
      <dsp:nvSpPr>
        <dsp:cNvPr id="0" name=""/>
        <dsp:cNvSpPr/>
      </dsp:nvSpPr>
      <dsp:spPr>
        <a:xfrm>
          <a:off x="78809" y="3854820"/>
          <a:ext cx="1427711" cy="1427711"/>
        </a:xfrm>
        <a:prstGeom prst="ellipse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9C2B8-A5F4-0245-913A-1C94B50ED282}">
      <dsp:nvSpPr>
        <dsp:cNvPr id="0" name=""/>
        <dsp:cNvSpPr/>
      </dsp:nvSpPr>
      <dsp:spPr>
        <a:xfrm>
          <a:off x="536716" y="356813"/>
          <a:ext cx="6959382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420 </a:t>
          </a:r>
          <a:r>
            <a:rPr lang="en-BG" sz="1700" kern="1200" dirty="0">
              <a:hlinkClick xmlns:r="http://schemas.openxmlformats.org/officeDocument/2006/relationships" r:id="rId1"/>
            </a:rPr>
            <a:t>Регистрация и предоставяне на удостоверения на предприятия, които осигуряват временна заетост</a:t>
          </a:r>
          <a:endParaRPr lang="en-BG" sz="1700" kern="1200" dirty="0"/>
        </a:p>
      </dsp:txBody>
      <dsp:txXfrm>
        <a:off x="536716" y="356813"/>
        <a:ext cx="6959382" cy="714084"/>
      </dsp:txXfrm>
    </dsp:sp>
    <dsp:sp modelId="{88752837-FC51-6F41-8AC4-7FB2AC9B7A40}">
      <dsp:nvSpPr>
        <dsp:cNvPr id="0" name=""/>
        <dsp:cNvSpPr/>
      </dsp:nvSpPr>
      <dsp:spPr>
        <a:xfrm>
          <a:off x="90414" y="267553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347DF7BB-AED7-5F40-BA8D-31AE7DEF238D}">
      <dsp:nvSpPr>
        <dsp:cNvPr id="0" name=""/>
        <dsp:cNvSpPr/>
      </dsp:nvSpPr>
      <dsp:spPr>
        <a:xfrm>
          <a:off x="1048408" y="1427597"/>
          <a:ext cx="6447690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546 </a:t>
          </a:r>
          <a:r>
            <a:rPr lang="en-BG" sz="1700" kern="1200" dirty="0">
              <a:hlinkClick xmlns:r="http://schemas.openxmlformats.org/officeDocument/2006/relationships" r:id="rId2"/>
            </a:rPr>
            <a:t>Издаване на разрешения за извършване на дейност на свободна практика от чужденци в Република България</a:t>
          </a:r>
          <a:endParaRPr lang="en-BG" sz="1700" kern="1200" dirty="0"/>
        </a:p>
      </dsp:txBody>
      <dsp:txXfrm>
        <a:off x="1048408" y="1427597"/>
        <a:ext cx="6447690" cy="714084"/>
      </dsp:txXfrm>
    </dsp:sp>
    <dsp:sp modelId="{D7DE2E70-3A40-2C44-A0AC-11F36BDA4224}">
      <dsp:nvSpPr>
        <dsp:cNvPr id="0" name=""/>
        <dsp:cNvSpPr/>
      </dsp:nvSpPr>
      <dsp:spPr>
        <a:xfrm>
          <a:off x="602105" y="1338336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82EDF96-A7C4-024A-96CA-6E7B9BEAF7B2}">
      <dsp:nvSpPr>
        <dsp:cNvPr id="0" name=""/>
        <dsp:cNvSpPr/>
      </dsp:nvSpPr>
      <dsp:spPr>
        <a:xfrm>
          <a:off x="1205456" y="2498380"/>
          <a:ext cx="6290642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832 </a:t>
          </a:r>
          <a:r>
            <a:rPr lang="en-BG" sz="1700" kern="1200" dirty="0">
              <a:hlinkClick xmlns:r="http://schemas.openxmlformats.org/officeDocument/2006/relationships" r:id="rId3"/>
            </a:rPr>
            <a:t>Приемане на заявки от работодатели за свободни работни места в Дирекция "Бюро по труда"</a:t>
          </a:r>
          <a:endParaRPr lang="en-BG" sz="1700" kern="1200" dirty="0"/>
        </a:p>
      </dsp:txBody>
      <dsp:txXfrm>
        <a:off x="1205456" y="2498380"/>
        <a:ext cx="6290642" cy="714084"/>
      </dsp:txXfrm>
    </dsp:sp>
    <dsp:sp modelId="{96FA8FFD-A22A-7A4C-BAEB-323E31F561D9}">
      <dsp:nvSpPr>
        <dsp:cNvPr id="0" name=""/>
        <dsp:cNvSpPr/>
      </dsp:nvSpPr>
      <dsp:spPr>
        <a:xfrm>
          <a:off x="759154" y="2409119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D4B0FA85-95FF-D64F-91B5-5751993DFF0E}">
      <dsp:nvSpPr>
        <dsp:cNvPr id="0" name=""/>
        <dsp:cNvSpPr/>
      </dsp:nvSpPr>
      <dsp:spPr>
        <a:xfrm>
          <a:off x="1048408" y="3569163"/>
          <a:ext cx="6447690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834 </a:t>
          </a:r>
          <a:r>
            <a:rPr lang="en-BG" sz="1700" kern="1200" dirty="0">
              <a:hlinkClick xmlns:r="http://schemas.openxmlformats.org/officeDocument/2006/relationships" r:id="rId4"/>
            </a:rPr>
            <a:t>Издаване на решения за прекратяване на регистрацията на търсещи работа лица</a:t>
          </a:r>
          <a:endParaRPr lang="en-BG" sz="1700" kern="1200" dirty="0"/>
        </a:p>
      </dsp:txBody>
      <dsp:txXfrm>
        <a:off x="1048408" y="3569163"/>
        <a:ext cx="6447690" cy="714084"/>
      </dsp:txXfrm>
    </dsp:sp>
    <dsp:sp modelId="{13378CEB-C23D-854E-8119-7750A45F1ACF}">
      <dsp:nvSpPr>
        <dsp:cNvPr id="0" name=""/>
        <dsp:cNvSpPr/>
      </dsp:nvSpPr>
      <dsp:spPr>
        <a:xfrm>
          <a:off x="602105" y="3479903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E5656EE-C9F8-4742-8D18-720C351AC8BB}">
      <dsp:nvSpPr>
        <dsp:cNvPr id="0" name=""/>
        <dsp:cNvSpPr/>
      </dsp:nvSpPr>
      <dsp:spPr>
        <a:xfrm>
          <a:off x="536716" y="4639947"/>
          <a:ext cx="6959382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837 </a:t>
          </a:r>
          <a:r>
            <a:rPr lang="en-BG" sz="1700" kern="1200" dirty="0">
              <a:hlinkClick xmlns:r="http://schemas.openxmlformats.org/officeDocument/2006/relationships" r:id="rId5"/>
            </a:rPr>
            <a:t>Регистрация и предоставяне на удостоверения на частни фирми за извършване на посредничество по наемане на работа</a:t>
          </a:r>
          <a:endParaRPr lang="en-BG" sz="1700" kern="1200" dirty="0"/>
        </a:p>
      </dsp:txBody>
      <dsp:txXfrm>
        <a:off x="536716" y="4639947"/>
        <a:ext cx="6959382" cy="714084"/>
      </dsp:txXfrm>
    </dsp:sp>
    <dsp:sp modelId="{006CB6C5-2647-2E46-A737-9676C488C9B3}">
      <dsp:nvSpPr>
        <dsp:cNvPr id="0" name=""/>
        <dsp:cNvSpPr/>
      </dsp:nvSpPr>
      <dsp:spPr>
        <a:xfrm>
          <a:off x="90414" y="4550686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69F66-12BC-9D4F-856A-71AE7E407778}">
      <dsp:nvSpPr>
        <dsp:cNvPr id="0" name=""/>
        <dsp:cNvSpPr/>
      </dsp:nvSpPr>
      <dsp:spPr>
        <a:xfrm>
          <a:off x="536716" y="356813"/>
          <a:ext cx="6959382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kern="1200" dirty="0"/>
            <a:t>1168 </a:t>
          </a:r>
          <a:r>
            <a:rPr lang="en-BG" sz="1800" kern="1200" dirty="0">
              <a:hlinkClick xmlns:r="http://schemas.openxmlformats.org/officeDocument/2006/relationships" r:id="rId1"/>
            </a:rPr>
            <a:t>Приемане на заявления и регистрация на търсещи работа лица</a:t>
          </a:r>
          <a:endParaRPr lang="en-BG" sz="1800" kern="1200" dirty="0"/>
        </a:p>
      </dsp:txBody>
      <dsp:txXfrm>
        <a:off x="536716" y="356813"/>
        <a:ext cx="6959382" cy="714084"/>
      </dsp:txXfrm>
    </dsp:sp>
    <dsp:sp modelId="{FA465FE4-9161-584F-912B-728D59E68874}">
      <dsp:nvSpPr>
        <dsp:cNvPr id="0" name=""/>
        <dsp:cNvSpPr/>
      </dsp:nvSpPr>
      <dsp:spPr>
        <a:xfrm>
          <a:off x="90414" y="267553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68C478F-F87A-4648-B3C2-C82BC57B989B}">
      <dsp:nvSpPr>
        <dsp:cNvPr id="0" name=""/>
        <dsp:cNvSpPr/>
      </dsp:nvSpPr>
      <dsp:spPr>
        <a:xfrm>
          <a:off x="1048408" y="1427597"/>
          <a:ext cx="6447690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kern="1200" dirty="0"/>
            <a:t>1501 </a:t>
          </a:r>
          <a:r>
            <a:rPr lang="en-BG" sz="1800" kern="1200" dirty="0">
              <a:hlinkClick xmlns:r="http://schemas.openxmlformats.org/officeDocument/2006/relationships" r:id="rId2"/>
            </a:rPr>
            <a:t>Издаване на служебна бележка за удостоверяване на регистрация на търсещо работа лице</a:t>
          </a:r>
          <a:endParaRPr lang="en-BG" sz="1800" kern="1200" dirty="0"/>
        </a:p>
      </dsp:txBody>
      <dsp:txXfrm>
        <a:off x="1048408" y="1427597"/>
        <a:ext cx="6447690" cy="714084"/>
      </dsp:txXfrm>
    </dsp:sp>
    <dsp:sp modelId="{29BB0D0A-4473-0941-8FA3-685CEE78CBB7}">
      <dsp:nvSpPr>
        <dsp:cNvPr id="0" name=""/>
        <dsp:cNvSpPr/>
      </dsp:nvSpPr>
      <dsp:spPr>
        <a:xfrm>
          <a:off x="602105" y="1338336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A3C90E46-F581-684C-BA51-C0EC942D9DBC}">
      <dsp:nvSpPr>
        <dsp:cNvPr id="0" name=""/>
        <dsp:cNvSpPr/>
      </dsp:nvSpPr>
      <dsp:spPr>
        <a:xfrm>
          <a:off x="1205456" y="2498380"/>
          <a:ext cx="6290642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kern="1200" dirty="0"/>
            <a:t>1502 </a:t>
          </a:r>
          <a:r>
            <a:rPr lang="en-BG" sz="1800" kern="1200" dirty="0">
              <a:hlinkClick xmlns:r="http://schemas.openxmlformats.org/officeDocument/2006/relationships" r:id="rId3"/>
            </a:rPr>
            <a:t>Издаване на решения за възстановяване на регистрацията на търсещи работа лица</a:t>
          </a:r>
          <a:endParaRPr lang="en-BG" sz="1800" kern="1200" dirty="0"/>
        </a:p>
      </dsp:txBody>
      <dsp:txXfrm>
        <a:off x="1205456" y="2498380"/>
        <a:ext cx="6290642" cy="714084"/>
      </dsp:txXfrm>
    </dsp:sp>
    <dsp:sp modelId="{61E74B67-11C3-9A41-A8B8-9F705D144077}">
      <dsp:nvSpPr>
        <dsp:cNvPr id="0" name=""/>
        <dsp:cNvSpPr/>
      </dsp:nvSpPr>
      <dsp:spPr>
        <a:xfrm>
          <a:off x="759154" y="2409119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DC1B630-3AB7-514E-ABAD-B5ED94EB4701}">
      <dsp:nvSpPr>
        <dsp:cNvPr id="0" name=""/>
        <dsp:cNvSpPr/>
      </dsp:nvSpPr>
      <dsp:spPr>
        <a:xfrm>
          <a:off x="1048408" y="3569163"/>
          <a:ext cx="6447690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kern="1200" dirty="0"/>
            <a:t>1956 </a:t>
          </a:r>
          <a:r>
            <a:rPr lang="en-BG" sz="1800" kern="1200" dirty="0">
              <a:hlinkClick xmlns:r="http://schemas.openxmlformats.org/officeDocument/2006/relationships" r:id="rId4"/>
            </a:rPr>
            <a:t>Включване в обучение на възрастни</a:t>
          </a:r>
          <a:endParaRPr lang="en-BG" sz="1800" kern="1200" dirty="0"/>
        </a:p>
      </dsp:txBody>
      <dsp:txXfrm>
        <a:off x="1048408" y="3569163"/>
        <a:ext cx="6447690" cy="714084"/>
      </dsp:txXfrm>
    </dsp:sp>
    <dsp:sp modelId="{23B9F103-F1D7-6D46-9D19-BC990D03D5B5}">
      <dsp:nvSpPr>
        <dsp:cNvPr id="0" name=""/>
        <dsp:cNvSpPr/>
      </dsp:nvSpPr>
      <dsp:spPr>
        <a:xfrm>
          <a:off x="602105" y="3479903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267DC79F-1501-A549-8208-B5AFE119F853}">
      <dsp:nvSpPr>
        <dsp:cNvPr id="0" name=""/>
        <dsp:cNvSpPr/>
      </dsp:nvSpPr>
      <dsp:spPr>
        <a:xfrm>
          <a:off x="536716" y="4639947"/>
          <a:ext cx="6959382" cy="714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80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kern="1200"/>
            <a:t>2871 </a:t>
          </a:r>
          <a:r>
            <a:rPr lang="en-BG" sz="1800" kern="1200">
              <a:hlinkClick xmlns:r="http://schemas.openxmlformats.org/officeDocument/2006/relationships" r:id="rId5"/>
            </a:rPr>
            <a:t>Регистрация на заетост на работници - граждани на трети държави</a:t>
          </a:r>
          <a:endParaRPr lang="en-BG" sz="1800" kern="1200"/>
        </a:p>
      </dsp:txBody>
      <dsp:txXfrm>
        <a:off x="536716" y="4639947"/>
        <a:ext cx="6959382" cy="714084"/>
      </dsp:txXfrm>
    </dsp:sp>
    <dsp:sp modelId="{8F94F039-9163-4146-A316-80958657EC0E}">
      <dsp:nvSpPr>
        <dsp:cNvPr id="0" name=""/>
        <dsp:cNvSpPr/>
      </dsp:nvSpPr>
      <dsp:spPr>
        <a:xfrm>
          <a:off x="90414" y="4550686"/>
          <a:ext cx="892605" cy="892605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515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69F66-12BC-9D4F-856A-71AE7E407778}">
      <dsp:nvSpPr>
        <dsp:cNvPr id="0" name=""/>
        <dsp:cNvSpPr/>
      </dsp:nvSpPr>
      <dsp:spPr>
        <a:xfrm>
          <a:off x="792665" y="571084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 dirty="0"/>
            <a:t>835 </a:t>
          </a:r>
          <a:r>
            <a:rPr lang="en-BG" sz="2100" kern="1200" dirty="0">
              <a:hlinkClick xmlns:r="http://schemas.openxmlformats.org/officeDocument/2006/relationships" r:id="rId1"/>
            </a:rPr>
            <a:t>Включване на безработни лица в програми и мерки за заетост и обучение</a:t>
          </a:r>
          <a:endParaRPr lang="en-BG" sz="2100" kern="1200" dirty="0"/>
        </a:p>
      </dsp:txBody>
      <dsp:txXfrm>
        <a:off x="792665" y="571084"/>
        <a:ext cx="6705821" cy="1142169"/>
      </dsp:txXfrm>
    </dsp:sp>
    <dsp:sp modelId="{FA465FE4-9161-584F-912B-728D59E68874}">
      <dsp:nvSpPr>
        <dsp:cNvPr id="0" name=""/>
        <dsp:cNvSpPr/>
      </dsp:nvSpPr>
      <dsp:spPr>
        <a:xfrm>
          <a:off x="78809" y="428313"/>
          <a:ext cx="1427711" cy="1427711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B73E06E-C466-3541-95E6-16AF0EEB7AB1}">
      <dsp:nvSpPr>
        <dsp:cNvPr id="0" name=""/>
        <dsp:cNvSpPr/>
      </dsp:nvSpPr>
      <dsp:spPr>
        <a:xfrm>
          <a:off x="1207843" y="2284338"/>
          <a:ext cx="6290642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 dirty="0"/>
            <a:t>1170 </a:t>
          </a:r>
          <a:r>
            <a:rPr lang="en-BG" sz="2100" kern="1200" dirty="0">
              <a:hlinkClick xmlns:r="http://schemas.openxmlformats.org/officeDocument/2006/relationships" r:id="rId2"/>
            </a:rPr>
            <a:t>Предоставяне на финансови средства на работодатели за лицата, включени в програми и мерки за заетост и обучение</a:t>
          </a:r>
          <a:endParaRPr lang="en-BG" sz="2100" kern="1200" dirty="0"/>
        </a:p>
      </dsp:txBody>
      <dsp:txXfrm>
        <a:off x="1207843" y="2284338"/>
        <a:ext cx="6290642" cy="1142169"/>
      </dsp:txXfrm>
    </dsp:sp>
    <dsp:sp modelId="{7BE81A26-3E9A-6942-BA0E-D042EAC958FE}">
      <dsp:nvSpPr>
        <dsp:cNvPr id="0" name=""/>
        <dsp:cNvSpPr/>
      </dsp:nvSpPr>
      <dsp:spPr>
        <a:xfrm>
          <a:off x="493988" y="2141566"/>
          <a:ext cx="1427711" cy="1427711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7990464-8756-E745-92B5-ED82C6BB591C}">
      <dsp:nvSpPr>
        <dsp:cNvPr id="0" name=""/>
        <dsp:cNvSpPr/>
      </dsp:nvSpPr>
      <dsp:spPr>
        <a:xfrm>
          <a:off x="792665" y="3997591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100" kern="1200"/>
            <a:t>1271 </a:t>
          </a:r>
          <a:r>
            <a:rPr lang="en-BG" sz="2100" kern="1200">
              <a:hlinkClick xmlns:r="http://schemas.openxmlformats.org/officeDocument/2006/relationships" r:id="rId3"/>
            </a:rPr>
            <a:t>Издаване на разрешение за работа на работници-граждани на трети държави в Република България</a:t>
          </a:r>
          <a:endParaRPr lang="en-BG" sz="2100" kern="1200"/>
        </a:p>
      </dsp:txBody>
      <dsp:txXfrm>
        <a:off x="792665" y="3997591"/>
        <a:ext cx="6705821" cy="1142169"/>
      </dsp:txXfrm>
    </dsp:sp>
    <dsp:sp modelId="{D2EE35AB-A8BC-854F-A2D9-7AE1397D4317}">
      <dsp:nvSpPr>
        <dsp:cNvPr id="0" name=""/>
        <dsp:cNvSpPr/>
      </dsp:nvSpPr>
      <dsp:spPr>
        <a:xfrm>
          <a:off x="78809" y="3854820"/>
          <a:ext cx="1427711" cy="1427711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EBA1-947E-2E45-8F93-8C7298E1825F}">
      <dsp:nvSpPr>
        <dsp:cNvPr id="0" name=""/>
        <dsp:cNvSpPr/>
      </dsp:nvSpPr>
      <dsp:spPr>
        <a:xfrm rot="5400000">
          <a:off x="6760461" y="-3944818"/>
          <a:ext cx="1074926" cy="923385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G" sz="1400" kern="1200" dirty="0"/>
            <a:t>е изпълнителна агенция към министъра на труда и социалната политика за реализиране на държавната политика по насърчаване на заетостта</a:t>
          </a:r>
          <a:endParaRPr lang="bg-BG" sz="1400" kern="1200" noProof="0" dirty="0"/>
        </a:p>
      </dsp:txBody>
      <dsp:txXfrm rot="-5400000">
        <a:off x="2680999" y="187118"/>
        <a:ext cx="9181376" cy="969978"/>
      </dsp:txXfrm>
    </dsp:sp>
    <dsp:sp modelId="{33D6931D-2C84-BD4D-935A-87624523408C}">
      <dsp:nvSpPr>
        <dsp:cNvPr id="0" name=""/>
        <dsp:cNvSpPr/>
      </dsp:nvSpPr>
      <dsp:spPr>
        <a:xfrm>
          <a:off x="416418" y="277"/>
          <a:ext cx="2444827" cy="13436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kern="1200" noProof="0" dirty="0"/>
            <a:t>Агенция по заетостта (АЗ)</a:t>
          </a:r>
          <a:endParaRPr lang="bg-BG" sz="1800" kern="1200" noProof="0" dirty="0"/>
        </a:p>
      </dsp:txBody>
      <dsp:txXfrm>
        <a:off x="482010" y="65869"/>
        <a:ext cx="2313643" cy="1212473"/>
      </dsp:txXfrm>
    </dsp:sp>
    <dsp:sp modelId="{E0180E95-BDF7-7D4F-9FFC-2C33C4765D5D}">
      <dsp:nvSpPr>
        <dsp:cNvPr id="0" name=""/>
        <dsp:cNvSpPr/>
      </dsp:nvSpPr>
      <dsp:spPr>
        <a:xfrm rot="5400000">
          <a:off x="5683429" y="-1593213"/>
          <a:ext cx="3267581" cy="92772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Регистриране на свободните работни места и на лицата, активно търсещи работа</a:t>
          </a:r>
          <a:endParaRPr lang="bg-BG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Посреднически услуги за осигуряване на заетост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Съвместно участие с общините и работодателите в разработването на общополезни за общината и държавата дейности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Участие в разработването и реализацията на програми и мерки за заетост и обучение, насочени към точно определени групи от безработни лица, които по различни причини са по-трудно приспособими на пазара на труда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 dirty="0"/>
            <a:t>Изпълнение, самостоятелно или </a:t>
          </a:r>
          <a:r>
            <a:rPr lang="en-BG" sz="1600" kern="1200" dirty="0"/>
            <a:t>съвместно</a:t>
          </a:r>
          <a:r>
            <a:rPr lang="en-BG" sz="1400" kern="1200" dirty="0"/>
            <a:t> с други органи или организации, на проекти и програми в областта на заетостта, професионалното обучение и квалификация, социалната интеграция, финансирани от предприсъединителните фондове на Европейския съюз или от други международни организации (в т.ч. и такива с участие на български ресурси)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Защита и запазване на заетостта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Организиране на квалификационно и мотивационно обучение за безработни и заети лица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Посредническа дейност за заетост на български граждани в чужбина и на чужденци в България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BG" sz="1400" kern="1200"/>
            <a:t>Анализиране на търсенето и предлагането на пазара на труда и прогнозиране на евентуалните промени в него.</a:t>
          </a:r>
        </a:p>
      </dsp:txBody>
      <dsp:txXfrm rot="-5400000">
        <a:off x="2678612" y="1571114"/>
        <a:ext cx="9117706" cy="2948561"/>
      </dsp:txXfrm>
    </dsp:sp>
    <dsp:sp modelId="{781B5EB5-930E-4C44-9C20-F205F2535227}">
      <dsp:nvSpPr>
        <dsp:cNvPr id="0" name=""/>
        <dsp:cNvSpPr/>
      </dsp:nvSpPr>
      <dsp:spPr>
        <a:xfrm>
          <a:off x="392232" y="1411117"/>
          <a:ext cx="2442440" cy="32685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noProof="0" dirty="0"/>
            <a:t>Основните функции на </a:t>
          </a:r>
          <a:r>
            <a:rPr lang="en-BG" sz="1800" kern="1200" noProof="0" dirty="0"/>
            <a:t>АЗ</a:t>
          </a:r>
          <a:r>
            <a:rPr lang="bg-BG" sz="1800" kern="1200" noProof="0" dirty="0"/>
            <a:t> са:</a:t>
          </a:r>
        </a:p>
      </dsp:txBody>
      <dsp:txXfrm>
        <a:off x="511462" y="1530347"/>
        <a:ext cx="2203980" cy="3030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06474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EC742-17F7-5443-982E-4131D67F3CA3}">
      <dsp:nvSpPr>
        <dsp:cNvPr id="0" name=""/>
        <dsp:cNvSpPr/>
      </dsp:nvSpPr>
      <dsp:spPr>
        <a:xfrm>
          <a:off x="1049796" y="815851"/>
          <a:ext cx="6497375" cy="1631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498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b="1" kern="1200" dirty="0"/>
            <a:t>Услуги </a:t>
          </a:r>
          <a:r>
            <a:rPr lang="en-BG" sz="3600" b="1" kern="1200" dirty="0"/>
            <a:t>предлагани на уеб сайта на АЗ</a:t>
          </a:r>
          <a:endParaRPr lang="en-BG" sz="3600" kern="1200" dirty="0"/>
        </a:p>
      </dsp:txBody>
      <dsp:txXfrm>
        <a:off x="1049796" y="815851"/>
        <a:ext cx="6497375" cy="1631474"/>
      </dsp:txXfrm>
    </dsp:sp>
    <dsp:sp modelId="{DF614B31-787D-6747-9156-61063EC17C00}">
      <dsp:nvSpPr>
        <dsp:cNvPr id="0" name=""/>
        <dsp:cNvSpPr/>
      </dsp:nvSpPr>
      <dsp:spPr>
        <a:xfrm>
          <a:off x="30124" y="611917"/>
          <a:ext cx="2039342" cy="2039342"/>
        </a:xfrm>
        <a:prstGeom prst="ellipse">
          <a:avLst/>
        </a:prstGeom>
        <a:solidFill>
          <a:srgbClr val="E3EFDB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3D69BEC1-6D03-554B-A069-C008CC657318}">
      <dsp:nvSpPr>
        <dsp:cNvPr id="0" name=""/>
        <dsp:cNvSpPr/>
      </dsp:nvSpPr>
      <dsp:spPr>
        <a:xfrm>
          <a:off x="1049796" y="3263519"/>
          <a:ext cx="6497375" cy="1631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498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b="1" kern="1200" dirty="0"/>
            <a:t>Услуги, предоставяни </a:t>
          </a:r>
          <a:r>
            <a:rPr lang="en-BG" sz="3600" b="1" kern="1200" dirty="0"/>
            <a:t>чрез портала </a:t>
          </a:r>
          <a:r>
            <a:rPr lang="en-BG" sz="3600" b="1" kern="1200" dirty="0">
              <a:hlinkClick xmlns:r="http://schemas.openxmlformats.org/officeDocument/2006/relationships" r:id="rId1"/>
            </a:rPr>
            <a:t>https://egov.bg</a:t>
          </a:r>
          <a:r>
            <a:rPr lang="en-BG" sz="3600" b="1" kern="1200" dirty="0"/>
            <a:t> </a:t>
          </a:r>
          <a:endParaRPr lang="en-BG" sz="3600" kern="1200" dirty="0"/>
        </a:p>
      </dsp:txBody>
      <dsp:txXfrm>
        <a:off x="1049796" y="3263519"/>
        <a:ext cx="6497375" cy="1631474"/>
      </dsp:txXfrm>
    </dsp:sp>
    <dsp:sp modelId="{96EE9F5D-EA30-3742-8FD5-39A9C8855F79}">
      <dsp:nvSpPr>
        <dsp:cNvPr id="0" name=""/>
        <dsp:cNvSpPr/>
      </dsp:nvSpPr>
      <dsp:spPr>
        <a:xfrm>
          <a:off x="30124" y="3059585"/>
          <a:ext cx="2039342" cy="2039342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82BB8-28D5-3E46-95BD-5ABD211ACC57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 dirty="0"/>
            <a:t>Информация за регистрация на търсещо работа лице</a:t>
          </a:r>
          <a:endParaRPr lang="en-BG" sz="1800" kern="1200" dirty="0"/>
        </a:p>
      </dsp:txBody>
      <dsp:txXfrm>
        <a:off x="457335" y="300733"/>
        <a:ext cx="7038763" cy="601237"/>
      </dsp:txXfrm>
    </dsp:sp>
    <dsp:sp modelId="{096BAFCA-CE73-D34C-8BB4-154140E5F9CF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C7B3B2-DA68-4E49-AC40-35146C638320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Електронни административни услуги за търсещи работа лица</a:t>
          </a:r>
          <a:endParaRPr lang="en-BG" sz="1800" kern="1200"/>
        </a:p>
      </dsp:txBody>
      <dsp:txXfrm>
        <a:off x="951895" y="1202475"/>
        <a:ext cx="6544204" cy="601237"/>
      </dsp:txXfrm>
    </dsp:sp>
    <dsp:sp modelId="{2811CD70-4519-D041-889D-0397583D7AF1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6E9505-ABFC-5446-85F1-CB3CE1C23106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Посреднически услуги за намиране на работа</a:t>
          </a:r>
          <a:endParaRPr lang="en-BG" sz="1800" kern="1200"/>
        </a:p>
      </dsp:txBody>
      <dsp:txXfrm>
        <a:off x="1178044" y="2104217"/>
        <a:ext cx="6318054" cy="601237"/>
      </dsp:txXfrm>
    </dsp:sp>
    <dsp:sp modelId="{53E4E072-462E-E748-AFA5-0DB7496594B1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7571B2-2F7D-0749-A3DD-2233347DF26B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4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4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Услуги, предоставяни от психолог</a:t>
          </a:r>
          <a:endParaRPr lang="en-BG" sz="1800" kern="1200"/>
        </a:p>
      </dsp:txBody>
      <dsp:txXfrm>
        <a:off x="1178044" y="3005389"/>
        <a:ext cx="6318054" cy="601237"/>
      </dsp:txXfrm>
    </dsp:sp>
    <dsp:sp modelId="{2F2EDDA9-AF8F-D140-882F-8437B141522E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62A86-67D9-9346-8EA2-0A2EDE3BBDED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32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32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Услуги, предоставяни от мениджър на случай (кейс-мениджър)</a:t>
          </a:r>
          <a:endParaRPr lang="en-BG" sz="1800" kern="1200"/>
        </a:p>
      </dsp:txBody>
      <dsp:txXfrm>
        <a:off x="951895" y="3907131"/>
        <a:ext cx="6544204" cy="601237"/>
      </dsp:txXfrm>
    </dsp:sp>
    <dsp:sp modelId="{63DDF2D2-CE2E-A747-B671-2BF938CAF65C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D96038-7107-3C4D-9D99-CD250B056562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Професионално ориентиране</a:t>
          </a:r>
          <a:endParaRPr lang="en-BG" sz="1800" kern="1200"/>
        </a:p>
      </dsp:txBody>
      <dsp:txXfrm>
        <a:off x="457335" y="4808874"/>
        <a:ext cx="7038763" cy="601237"/>
      </dsp:txXfrm>
    </dsp:sp>
    <dsp:sp modelId="{D3CAC57E-3FA9-BC44-AEFA-9068941D08AF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79ADA-9115-184C-9B6F-7342BEE193C4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Обучение на възрастни</a:t>
          </a:r>
          <a:endParaRPr lang="en-BG" sz="1800" kern="1200"/>
        </a:p>
      </dsp:txBody>
      <dsp:txXfrm>
        <a:off x="457335" y="300733"/>
        <a:ext cx="7038763" cy="601237"/>
      </dsp:txXfrm>
    </dsp:sp>
    <dsp:sp modelId="{5361CF4E-C70D-364F-8BC0-2322627765C3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DC269A-F4D8-CC45-863A-42C377E0C3CB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Програми и проекти</a:t>
          </a:r>
          <a:endParaRPr lang="en-BG" sz="1800" kern="1200"/>
        </a:p>
      </dsp:txBody>
      <dsp:txXfrm>
        <a:off x="951895" y="1202475"/>
        <a:ext cx="6544204" cy="601237"/>
      </dsp:txXfrm>
    </dsp:sp>
    <dsp:sp modelId="{3352BAA4-FBFF-DA40-A66F-17571104B41C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D34A1-4CE4-7B4E-8F1C-D8C5B8C282A6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Мерки за заетост</a:t>
          </a:r>
          <a:endParaRPr lang="en-BG" sz="1800" kern="1200"/>
        </a:p>
      </dsp:txBody>
      <dsp:txXfrm>
        <a:off x="1178044" y="2104217"/>
        <a:ext cx="6318054" cy="601237"/>
      </dsp:txXfrm>
    </dsp:sp>
    <dsp:sp modelId="{D2F1588C-3775-6440-A387-33D8AC603E22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8BC34-DCBC-DC47-A048-F099BFB279D2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4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4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Оперативна програма "Развитие на човешките ресурси"</a:t>
          </a:r>
          <a:endParaRPr lang="en-BG" sz="1800" kern="1200"/>
        </a:p>
      </dsp:txBody>
      <dsp:txXfrm>
        <a:off x="1178044" y="3005389"/>
        <a:ext cx="6318054" cy="601237"/>
      </dsp:txXfrm>
    </dsp:sp>
    <dsp:sp modelId="{BC8AEC26-D316-A04B-9315-EDE024F26950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58BF59-8146-7E44-BD58-60710EDD5BF9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32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32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Оперативна програма "Развитие на човешките ресурси" 2014 - 2020</a:t>
          </a:r>
          <a:endParaRPr lang="en-BG" sz="1800" kern="1200"/>
        </a:p>
      </dsp:txBody>
      <dsp:txXfrm>
        <a:off x="951895" y="3907131"/>
        <a:ext cx="6544204" cy="601237"/>
      </dsp:txXfrm>
    </dsp:sp>
    <dsp:sp modelId="{C3DFA151-4679-6D4E-9C31-5E1985E0054F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F85738-329D-1B4C-8CE6-6FD90C1AAF5A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800" kern="1200"/>
            <a:t>EURES - Търсене на работа в Европа</a:t>
          </a:r>
          <a:endParaRPr lang="en-BG" sz="1800" kern="1200"/>
        </a:p>
      </dsp:txBody>
      <dsp:txXfrm>
        <a:off x="457335" y="4808874"/>
        <a:ext cx="7038763" cy="601237"/>
      </dsp:txXfrm>
    </dsp:sp>
    <dsp:sp modelId="{FA2BF48F-D1ED-0F4D-9184-1CABAB92D83F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06474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8B2D6-6C45-F84E-B153-1CFCD5394951}">
      <dsp:nvSpPr>
        <dsp:cNvPr id="0" name=""/>
        <dsp:cNvSpPr/>
      </dsp:nvSpPr>
      <dsp:spPr>
        <a:xfrm>
          <a:off x="1049796" y="815851"/>
          <a:ext cx="6497375" cy="1631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498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2400" kern="1200"/>
            <a:t>Предлагащи работа – модулът предлага изключително услуги за работодателите</a:t>
          </a:r>
          <a:endParaRPr lang="en-BG" sz="2400" kern="1200"/>
        </a:p>
      </dsp:txBody>
      <dsp:txXfrm>
        <a:off x="1049796" y="815851"/>
        <a:ext cx="6497375" cy="1631474"/>
      </dsp:txXfrm>
    </dsp:sp>
    <dsp:sp modelId="{BA359E9C-C00C-734D-A1B0-636747206338}">
      <dsp:nvSpPr>
        <dsp:cNvPr id="0" name=""/>
        <dsp:cNvSpPr/>
      </dsp:nvSpPr>
      <dsp:spPr>
        <a:xfrm>
          <a:off x="30124" y="611917"/>
          <a:ext cx="2039342" cy="2039342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D810AF3-3036-0B4F-B8FA-A108523849F9}">
      <dsp:nvSpPr>
        <dsp:cNvPr id="0" name=""/>
        <dsp:cNvSpPr/>
      </dsp:nvSpPr>
      <dsp:spPr>
        <a:xfrm>
          <a:off x="1049796" y="3263519"/>
          <a:ext cx="6497375" cy="1631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4983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2400" kern="1200" dirty="0"/>
            <a:t>е-Трудова борса</a:t>
          </a:r>
          <a:r>
            <a:rPr lang="en-US" sz="2400" kern="1200" dirty="0"/>
            <a:t>:</a:t>
          </a:r>
          <a:endParaRPr lang="en-BG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bg-BG" sz="1900" kern="1200" dirty="0">
              <a:hlinkClick xmlns:r="http://schemas.openxmlformats.org/officeDocument/2006/relationships" r:id="rId1"/>
            </a:rPr>
            <a:t>Профили на търсещи работа лица, регистрирани в бюрата по труда</a:t>
          </a:r>
          <a:endParaRPr lang="en-BG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bg-BG" sz="1900" kern="1200" dirty="0">
              <a:hlinkClick xmlns:r="http://schemas.openxmlformats.org/officeDocument/2006/relationships" r:id="rId2"/>
            </a:rPr>
            <a:t>Свободни работни места, обявени в бюрата по труда</a:t>
          </a:r>
          <a:endParaRPr lang="en-BG" sz="1900" kern="1200" dirty="0"/>
        </a:p>
      </dsp:txBody>
      <dsp:txXfrm>
        <a:off x="1049796" y="3263519"/>
        <a:ext cx="6497375" cy="1631474"/>
      </dsp:txXfrm>
    </dsp:sp>
    <dsp:sp modelId="{84C99AD0-00AE-8247-A543-EA4B85122A02}">
      <dsp:nvSpPr>
        <dsp:cNvPr id="0" name=""/>
        <dsp:cNvSpPr/>
      </dsp:nvSpPr>
      <dsp:spPr>
        <a:xfrm>
          <a:off x="30124" y="3059585"/>
          <a:ext cx="2039342" cy="2039342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7716161" y="-1179241"/>
          <a:ext cx="9183145" cy="9183145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34C83-DDC5-9743-910C-CC21B240D562}">
      <dsp:nvSpPr>
        <dsp:cNvPr id="0" name=""/>
        <dsp:cNvSpPr/>
      </dsp:nvSpPr>
      <dsp:spPr>
        <a:xfrm>
          <a:off x="546314" y="359386"/>
          <a:ext cx="6933730" cy="71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031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400" kern="1200"/>
            <a:t>фирми посредници – под менюто е свързано с фирмите, които посредничат на български граждани при търсене на работа в чужбина, като има и полезна информация и съвети за търсещите такава.</a:t>
          </a:r>
          <a:endParaRPr lang="en-BG" sz="1400" kern="1200"/>
        </a:p>
      </dsp:txBody>
      <dsp:txXfrm>
        <a:off x="546314" y="359386"/>
        <a:ext cx="6933730" cy="718500"/>
      </dsp:txXfrm>
    </dsp:sp>
    <dsp:sp modelId="{B82DC9CE-3A23-164F-93BB-64C743870605}">
      <dsp:nvSpPr>
        <dsp:cNvPr id="0" name=""/>
        <dsp:cNvSpPr/>
      </dsp:nvSpPr>
      <dsp:spPr>
        <a:xfrm>
          <a:off x="97251" y="269574"/>
          <a:ext cx="898125" cy="898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C7008D-D845-FF45-8D4A-EF712BEF4C69}">
      <dsp:nvSpPr>
        <dsp:cNvPr id="0" name=""/>
        <dsp:cNvSpPr/>
      </dsp:nvSpPr>
      <dsp:spPr>
        <a:xfrm>
          <a:off x="1137329" y="1437000"/>
          <a:ext cx="6342714" cy="71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031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400" kern="1200"/>
            <a:t>предприятия, осигуряващи временна заетост</a:t>
          </a:r>
          <a:endParaRPr lang="en-BG" sz="1400" kern="1200"/>
        </a:p>
      </dsp:txBody>
      <dsp:txXfrm>
        <a:off x="1137329" y="1437000"/>
        <a:ext cx="6342714" cy="718500"/>
      </dsp:txXfrm>
    </dsp:sp>
    <dsp:sp modelId="{C84BDB74-43D2-9048-A0B3-4382C09CF337}">
      <dsp:nvSpPr>
        <dsp:cNvPr id="0" name=""/>
        <dsp:cNvSpPr/>
      </dsp:nvSpPr>
      <dsp:spPr>
        <a:xfrm>
          <a:off x="688267" y="1347188"/>
          <a:ext cx="898125" cy="898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D523AE-904C-2F46-86F8-75E0350B552A}">
      <dsp:nvSpPr>
        <dsp:cNvPr id="0" name=""/>
        <dsp:cNvSpPr/>
      </dsp:nvSpPr>
      <dsp:spPr>
        <a:xfrm>
          <a:off x="1407586" y="2514614"/>
          <a:ext cx="6072458" cy="71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031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400" kern="1200"/>
            <a:t>обяви за финансиране по региони – в подменюто ще откриете препратки към регионалните бюра по труда, като информацията е за различни текущи програми за финансиране и стимулиране на работодатели и търсещи работа.</a:t>
          </a:r>
          <a:endParaRPr lang="en-BG" sz="1400" kern="1200"/>
        </a:p>
      </dsp:txBody>
      <dsp:txXfrm>
        <a:off x="1407586" y="2514614"/>
        <a:ext cx="6072458" cy="718500"/>
      </dsp:txXfrm>
    </dsp:sp>
    <dsp:sp modelId="{8D564890-6FA6-574D-A6D2-D5040B468CEE}">
      <dsp:nvSpPr>
        <dsp:cNvPr id="0" name=""/>
        <dsp:cNvSpPr/>
      </dsp:nvSpPr>
      <dsp:spPr>
        <a:xfrm>
          <a:off x="958523" y="2424802"/>
          <a:ext cx="898125" cy="898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5CD1F9-54AC-6B43-A649-C4871DC486BE}">
      <dsp:nvSpPr>
        <dsp:cNvPr id="0" name=""/>
        <dsp:cNvSpPr/>
      </dsp:nvSpPr>
      <dsp:spPr>
        <a:xfrm>
          <a:off x="1407586" y="3591546"/>
          <a:ext cx="6072458" cy="71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4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4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031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400" kern="1200"/>
            <a:t>конкурси за работа – това са конкурси, публикувани от самата агенция по заетостта. Обявите се набират чрез модула е-Трудова борса и са видими</a:t>
          </a:r>
          <a:endParaRPr lang="en-BG" sz="1400" kern="1200"/>
        </a:p>
      </dsp:txBody>
      <dsp:txXfrm>
        <a:off x="1407586" y="3591546"/>
        <a:ext cx="6072458" cy="718500"/>
      </dsp:txXfrm>
    </dsp:sp>
    <dsp:sp modelId="{A8FA7FC0-6905-BD44-96B8-9C1329434E6D}">
      <dsp:nvSpPr>
        <dsp:cNvPr id="0" name=""/>
        <dsp:cNvSpPr/>
      </dsp:nvSpPr>
      <dsp:spPr>
        <a:xfrm>
          <a:off x="958523" y="3501734"/>
          <a:ext cx="898125" cy="898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54F11-5B81-FD4A-9C85-98BB2CC80691}">
      <dsp:nvSpPr>
        <dsp:cNvPr id="0" name=""/>
        <dsp:cNvSpPr/>
      </dsp:nvSpPr>
      <dsp:spPr>
        <a:xfrm>
          <a:off x="1137329" y="4669160"/>
          <a:ext cx="6342714" cy="71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32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32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031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400" kern="1200"/>
            <a:t>административно обслужване – изброени и описани са всички предоставяни от агенцията услуги, като са дадени и линкове към самите услуги</a:t>
          </a:r>
          <a:endParaRPr lang="en-BG" sz="1400" kern="1200"/>
        </a:p>
      </dsp:txBody>
      <dsp:txXfrm>
        <a:off x="1137329" y="4669160"/>
        <a:ext cx="6342714" cy="718500"/>
      </dsp:txXfrm>
    </dsp:sp>
    <dsp:sp modelId="{CEE5AABE-9202-8841-8178-1C87ACEE304A}">
      <dsp:nvSpPr>
        <dsp:cNvPr id="0" name=""/>
        <dsp:cNvSpPr/>
      </dsp:nvSpPr>
      <dsp:spPr>
        <a:xfrm>
          <a:off x="688267" y="4579348"/>
          <a:ext cx="898125" cy="898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CE5D99-4195-B844-83A7-59FFF9513228}">
      <dsp:nvSpPr>
        <dsp:cNvPr id="0" name=""/>
        <dsp:cNvSpPr/>
      </dsp:nvSpPr>
      <dsp:spPr>
        <a:xfrm>
          <a:off x="546314" y="5746774"/>
          <a:ext cx="6933730" cy="71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031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bg-BG" sz="1400" kern="1200" dirty="0"/>
            <a:t>най-често срещани въпроси и отговори – организацията на подменюто е по теми</a:t>
          </a:r>
          <a:endParaRPr lang="en-BG" sz="1400" kern="1200" dirty="0"/>
        </a:p>
      </dsp:txBody>
      <dsp:txXfrm>
        <a:off x="546314" y="5746774"/>
        <a:ext cx="6933730" cy="718500"/>
      </dsp:txXfrm>
    </dsp:sp>
    <dsp:sp modelId="{6BDCEDF7-4B92-AE4B-AA3B-363773D32208}">
      <dsp:nvSpPr>
        <dsp:cNvPr id="0" name=""/>
        <dsp:cNvSpPr/>
      </dsp:nvSpPr>
      <dsp:spPr>
        <a:xfrm>
          <a:off x="97251" y="5656962"/>
          <a:ext cx="898125" cy="898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7710019" y="-1179241"/>
          <a:ext cx="9183145" cy="9183145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B906E-F83C-6A44-B778-93A68D5EBC57}">
      <dsp:nvSpPr>
        <dsp:cNvPr id="0" name=""/>
        <dsp:cNvSpPr/>
      </dsp:nvSpPr>
      <dsp:spPr>
        <a:xfrm>
          <a:off x="478750" y="310249"/>
          <a:ext cx="7007436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900" kern="1200"/>
            <a:t>изплащане на компенсации за запазване на заетостта</a:t>
          </a:r>
          <a:endParaRPr lang="en-BG" sz="1900" kern="1200"/>
        </a:p>
      </dsp:txBody>
      <dsp:txXfrm>
        <a:off x="478750" y="310249"/>
        <a:ext cx="7007436" cy="620225"/>
      </dsp:txXfrm>
    </dsp:sp>
    <dsp:sp modelId="{9C77D6C7-CB60-2F46-942A-B8D9456A8F2A}">
      <dsp:nvSpPr>
        <dsp:cNvPr id="0" name=""/>
        <dsp:cNvSpPr/>
      </dsp:nvSpPr>
      <dsp:spPr>
        <a:xfrm>
          <a:off x="91109" y="232720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420FE9-77F9-7142-802E-D2FA9ABE0379}">
      <dsp:nvSpPr>
        <dsp:cNvPr id="0" name=""/>
        <dsp:cNvSpPr/>
      </dsp:nvSpPr>
      <dsp:spPr>
        <a:xfrm>
          <a:off x="1040419" y="1241133"/>
          <a:ext cx="6445767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6667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6667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900" kern="1200"/>
            <a:t>услуги за работодатели</a:t>
          </a:r>
          <a:endParaRPr lang="en-BG" sz="1900" kern="1200"/>
        </a:p>
      </dsp:txBody>
      <dsp:txXfrm>
        <a:off x="1040419" y="1241133"/>
        <a:ext cx="6445767" cy="620225"/>
      </dsp:txXfrm>
    </dsp:sp>
    <dsp:sp modelId="{D9DD6949-5C7A-F04E-822C-7EA2D2CB4223}">
      <dsp:nvSpPr>
        <dsp:cNvPr id="0" name=""/>
        <dsp:cNvSpPr/>
      </dsp:nvSpPr>
      <dsp:spPr>
        <a:xfrm>
          <a:off x="652778" y="1163604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A3AB3E-371A-0C47-ACB4-83AC08EC7128}">
      <dsp:nvSpPr>
        <dsp:cNvPr id="0" name=""/>
        <dsp:cNvSpPr/>
      </dsp:nvSpPr>
      <dsp:spPr>
        <a:xfrm>
          <a:off x="1348211" y="2171334"/>
          <a:ext cx="6137974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13333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13333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900" kern="1200"/>
            <a:t>регистрация и трудово посредничество</a:t>
          </a:r>
          <a:endParaRPr lang="en-BG" sz="1900" kern="1200"/>
        </a:p>
      </dsp:txBody>
      <dsp:txXfrm>
        <a:off x="1348211" y="2171334"/>
        <a:ext cx="6137974" cy="620225"/>
      </dsp:txXfrm>
    </dsp:sp>
    <dsp:sp modelId="{8FA6BFEC-BC2C-DC44-B877-0F731BE3B1BE}">
      <dsp:nvSpPr>
        <dsp:cNvPr id="0" name=""/>
        <dsp:cNvSpPr/>
      </dsp:nvSpPr>
      <dsp:spPr>
        <a:xfrm>
          <a:off x="960571" y="2093806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73C0D8-3CF7-C341-9A6F-BADF27505644}">
      <dsp:nvSpPr>
        <dsp:cNvPr id="0" name=""/>
        <dsp:cNvSpPr/>
      </dsp:nvSpPr>
      <dsp:spPr>
        <a:xfrm>
          <a:off x="1446487" y="3102218"/>
          <a:ext cx="6039699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900" kern="1200"/>
            <a:t>програми и мерки за заетост и обучение</a:t>
          </a:r>
          <a:endParaRPr lang="en-BG" sz="1900" kern="1200"/>
        </a:p>
      </dsp:txBody>
      <dsp:txXfrm>
        <a:off x="1446487" y="3102218"/>
        <a:ext cx="6039699" cy="620225"/>
      </dsp:txXfrm>
    </dsp:sp>
    <dsp:sp modelId="{6ADDDA7F-3D97-F244-AB89-9772B00D5CC4}">
      <dsp:nvSpPr>
        <dsp:cNvPr id="0" name=""/>
        <dsp:cNvSpPr/>
      </dsp:nvSpPr>
      <dsp:spPr>
        <a:xfrm>
          <a:off x="1058846" y="3024690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7C23DE-8340-2648-84B9-357A82416D93}">
      <dsp:nvSpPr>
        <dsp:cNvPr id="0" name=""/>
        <dsp:cNvSpPr/>
      </dsp:nvSpPr>
      <dsp:spPr>
        <a:xfrm>
          <a:off x="1348211" y="4033102"/>
          <a:ext cx="6137974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6667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6667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900" kern="1200"/>
            <a:t>професионално ориентиране и обучение</a:t>
          </a:r>
          <a:endParaRPr lang="en-BG" sz="1900" kern="1200"/>
        </a:p>
      </dsp:txBody>
      <dsp:txXfrm>
        <a:off x="1348211" y="4033102"/>
        <a:ext cx="6137974" cy="620225"/>
      </dsp:txXfrm>
    </dsp:sp>
    <dsp:sp modelId="{95AA40BC-DA49-E841-9846-FDD016D1C838}">
      <dsp:nvSpPr>
        <dsp:cNvPr id="0" name=""/>
        <dsp:cNvSpPr/>
      </dsp:nvSpPr>
      <dsp:spPr>
        <a:xfrm>
          <a:off x="960571" y="3955574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E4057D-8C67-674D-94F5-45A45D1EDEC8}">
      <dsp:nvSpPr>
        <dsp:cNvPr id="0" name=""/>
        <dsp:cNvSpPr/>
      </dsp:nvSpPr>
      <dsp:spPr>
        <a:xfrm>
          <a:off x="1040419" y="4963303"/>
          <a:ext cx="6445767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33333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33333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bg-BG" sz="1900" kern="1200"/>
            <a:t>международна трудова миграция и посредничество</a:t>
          </a:r>
          <a:endParaRPr lang="en-BG" sz="1900" kern="1200"/>
        </a:p>
      </dsp:txBody>
      <dsp:txXfrm>
        <a:off x="1040419" y="4963303"/>
        <a:ext cx="6445767" cy="620225"/>
      </dsp:txXfrm>
    </dsp:sp>
    <dsp:sp modelId="{A9CDAA05-9031-E64A-B18C-A40CEBE00D0E}">
      <dsp:nvSpPr>
        <dsp:cNvPr id="0" name=""/>
        <dsp:cNvSpPr/>
      </dsp:nvSpPr>
      <dsp:spPr>
        <a:xfrm>
          <a:off x="652778" y="4885775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9AD719-DB6C-BD44-A0E7-38144474E774}">
      <dsp:nvSpPr>
        <dsp:cNvPr id="0" name=""/>
        <dsp:cNvSpPr/>
      </dsp:nvSpPr>
      <dsp:spPr>
        <a:xfrm>
          <a:off x="478750" y="5894187"/>
          <a:ext cx="7007436" cy="62022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заетост на чужденци</a:t>
          </a:r>
        </a:p>
      </dsp:txBody>
      <dsp:txXfrm>
        <a:off x="478750" y="5894187"/>
        <a:ext cx="7007436" cy="620225"/>
      </dsp:txXfrm>
    </dsp:sp>
    <dsp:sp modelId="{6D216CE9-8206-4749-9AF3-FE16D58B431F}">
      <dsp:nvSpPr>
        <dsp:cNvPr id="0" name=""/>
        <dsp:cNvSpPr/>
      </dsp:nvSpPr>
      <dsp:spPr>
        <a:xfrm>
          <a:off x="91109" y="5816659"/>
          <a:ext cx="775281" cy="77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515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EC742-17F7-5443-982E-4131D67F3CA3}">
      <dsp:nvSpPr>
        <dsp:cNvPr id="0" name=""/>
        <dsp:cNvSpPr/>
      </dsp:nvSpPr>
      <dsp:spPr>
        <a:xfrm>
          <a:off x="792665" y="571084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9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500" kern="1200" dirty="0">
              <a:hlinkClick xmlns:r="http://schemas.openxmlformats.org/officeDocument/2006/relationships" r:id="rId1"/>
            </a:rPr>
            <a:t>Начало/Работа,пенсия, социално подпомагане/Безработица и насърчаване на заетостта</a:t>
          </a:r>
          <a:endParaRPr lang="en-BG" sz="2500" kern="1200" dirty="0"/>
        </a:p>
      </dsp:txBody>
      <dsp:txXfrm>
        <a:off x="792665" y="571084"/>
        <a:ext cx="6705821" cy="1142169"/>
      </dsp:txXfrm>
    </dsp:sp>
    <dsp:sp modelId="{DF614B31-787D-6747-9156-61063EC17C00}">
      <dsp:nvSpPr>
        <dsp:cNvPr id="0" name=""/>
        <dsp:cNvSpPr/>
      </dsp:nvSpPr>
      <dsp:spPr>
        <a:xfrm>
          <a:off x="78809" y="428313"/>
          <a:ext cx="1427711" cy="1427711"/>
        </a:xfrm>
        <a:prstGeom prst="ellipse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3D69BEC1-6D03-554B-A069-C008CC657318}">
      <dsp:nvSpPr>
        <dsp:cNvPr id="0" name=""/>
        <dsp:cNvSpPr/>
      </dsp:nvSpPr>
      <dsp:spPr>
        <a:xfrm>
          <a:off x="1207843" y="2284338"/>
          <a:ext cx="6290642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9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500" kern="1200" dirty="0">
              <a:hlinkClick xmlns:r="http://schemas.openxmlformats.org/officeDocument/2006/relationships" r:id="rId2"/>
            </a:rPr>
            <a:t>Начало/Граждански права и правен ред/Достъпност, публичност и прозрачност</a:t>
          </a:r>
          <a:endParaRPr lang="en-BG" sz="2500" kern="1200" dirty="0"/>
        </a:p>
      </dsp:txBody>
      <dsp:txXfrm>
        <a:off x="1207843" y="2284338"/>
        <a:ext cx="6290642" cy="1142169"/>
      </dsp:txXfrm>
    </dsp:sp>
    <dsp:sp modelId="{96EE9F5D-EA30-3742-8FD5-39A9C8855F79}">
      <dsp:nvSpPr>
        <dsp:cNvPr id="0" name=""/>
        <dsp:cNvSpPr/>
      </dsp:nvSpPr>
      <dsp:spPr>
        <a:xfrm>
          <a:off x="493988" y="2141566"/>
          <a:ext cx="1427711" cy="1427711"/>
        </a:xfrm>
        <a:prstGeom prst="ellipse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33587942-8E99-5F4D-ACCF-BAB85E3938CC}">
      <dsp:nvSpPr>
        <dsp:cNvPr id="0" name=""/>
        <dsp:cNvSpPr/>
      </dsp:nvSpPr>
      <dsp:spPr>
        <a:xfrm>
          <a:off x="792665" y="3997591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9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500" kern="1200"/>
            <a:t>Не се предлага в платформата</a:t>
          </a:r>
          <a:endParaRPr lang="en-GB" sz="2500" kern="1200"/>
        </a:p>
      </dsp:txBody>
      <dsp:txXfrm>
        <a:off x="792665" y="3997591"/>
        <a:ext cx="6705821" cy="1142169"/>
      </dsp:txXfrm>
    </dsp:sp>
    <dsp:sp modelId="{5CDBC991-16C4-574B-9D0D-A4A12960F84D}">
      <dsp:nvSpPr>
        <dsp:cNvPr id="0" name=""/>
        <dsp:cNvSpPr/>
      </dsp:nvSpPr>
      <dsp:spPr>
        <a:xfrm>
          <a:off x="78809" y="3854820"/>
          <a:ext cx="1427711" cy="1427711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z.government.b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 Електронни услуги в АЗ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5" y="221380"/>
            <a:ext cx="3605646" cy="5710844"/>
          </a:xfrm>
          <a:solidFill>
            <a:srgbClr val="E3EFD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88000" anchor="t">
            <a:normAutofit/>
          </a:bodyPr>
          <a:lstStyle/>
          <a:p>
            <a:pPr lvl="0">
              <a:spcBef>
                <a:spcPts val="0"/>
              </a:spcBef>
            </a:pPr>
            <a:r>
              <a:rPr lang="bg-BG" b="1" dirty="0"/>
              <a:t>Услуги предлагани на уеб сайта на АЗ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10194"/>
              </p:ext>
            </p:extLst>
          </p:nvPr>
        </p:nvGraphicFramePr>
        <p:xfrm>
          <a:off x="4320295" y="1"/>
          <a:ext cx="7577296" cy="682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BB5A8C-D329-3E4C-2C0E-023B1C1F207B}"/>
              </a:ext>
            </a:extLst>
          </p:cNvPr>
          <p:cNvSpPr/>
          <p:nvPr/>
        </p:nvSpPr>
        <p:spPr>
          <a:xfrm>
            <a:off x="461268" y="397764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 в най-често срещани въпроси и отговори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345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5541746"/>
          </a:xfrm>
        </p:spPr>
        <p:txBody>
          <a:bodyPr tIns="108000" anchor="t">
            <a:normAutofit/>
          </a:bodyPr>
          <a:lstStyle/>
          <a:p>
            <a:r>
              <a:rPr lang="en-BG" dirty="0"/>
              <a:t>УСЛУГИ НА АЗ чрез </a:t>
            </a:r>
            <a:r>
              <a:rPr lang="en-BG" dirty="0">
                <a:hlinkClick r:id="rId2"/>
              </a:rPr>
              <a:t>https://egov.bg</a:t>
            </a:r>
            <a:r>
              <a:rPr lang="en-BG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60950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EB7D010-8A98-1B00-E362-B6B3C4F056A2}"/>
              </a:ext>
            </a:extLst>
          </p:cNvPr>
          <p:cNvSpPr/>
          <p:nvPr/>
        </p:nvSpPr>
        <p:spPr>
          <a:xfrm>
            <a:off x="461268" y="387096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dirty="0">
                <a:latin typeface="Cambria" panose="02040503050406030204" pitchFamily="18" charset="0"/>
                <a:cs typeface="Times New Roman" panose="02020603050405020304" pitchFamily="18" charset="0"/>
              </a:rPr>
              <a:t>Навигация до услугите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7203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>
            <a:normAutofit/>
          </a:bodyPr>
          <a:lstStyle/>
          <a:p>
            <a:pPr lvl="0"/>
            <a:r>
              <a:rPr lang="bg-BG" sz="3200" b="1" dirty="0"/>
              <a:t>Услуги, предоставяни чрез портала </a:t>
            </a:r>
            <a:r>
              <a:rPr lang="en-GB" sz="3200" b="1" dirty="0">
                <a:hlinkClick r:id="rId2"/>
              </a:rPr>
              <a:t>https://egov.bg</a:t>
            </a:r>
            <a:r>
              <a:rPr lang="en-GB" sz="3200" b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836754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4BF9B8-9E87-3589-F4BB-A24DB5DB3417}"/>
              </a:ext>
            </a:extLst>
          </p:cNvPr>
          <p:cNvSpPr/>
          <p:nvPr/>
        </p:nvSpPr>
        <p:spPr>
          <a:xfrm>
            <a:off x="461268" y="387096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 в централния административен регистър на услугите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445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>
            <a:normAutofit/>
          </a:bodyPr>
          <a:lstStyle/>
          <a:p>
            <a:pPr lvl="0"/>
            <a:r>
              <a:rPr lang="bg-BG" sz="3200" b="1" dirty="0"/>
              <a:t>Услуги, предоставяни чрез портала </a:t>
            </a:r>
            <a:r>
              <a:rPr lang="en-GB" sz="3200" b="1" dirty="0">
                <a:hlinkClick r:id="rId2"/>
              </a:rPr>
              <a:t>https://egov.bg</a:t>
            </a:r>
            <a:r>
              <a:rPr lang="en-GB" sz="3200" b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45970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4BF9B8-9E87-3589-F4BB-A24DB5DB3417}"/>
              </a:ext>
            </a:extLst>
          </p:cNvPr>
          <p:cNvSpPr/>
          <p:nvPr/>
        </p:nvSpPr>
        <p:spPr>
          <a:xfrm>
            <a:off x="461268" y="387096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 в централния административен регистър на услугите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056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>
            <a:normAutofit/>
          </a:bodyPr>
          <a:lstStyle/>
          <a:p>
            <a:pPr lvl="0"/>
            <a:r>
              <a:rPr lang="bg-BG" sz="3200" b="1" dirty="0"/>
              <a:t>Услуги, предоставяни чрез портала </a:t>
            </a:r>
            <a:r>
              <a:rPr lang="en-GB" sz="3200" b="1" dirty="0">
                <a:hlinkClick r:id="rId2"/>
              </a:rPr>
              <a:t>https://egov.bg</a:t>
            </a:r>
            <a:r>
              <a:rPr lang="en-GB" sz="3200" b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39540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4BF9B8-9E87-3589-F4BB-A24DB5DB3417}"/>
              </a:ext>
            </a:extLst>
          </p:cNvPr>
          <p:cNvSpPr/>
          <p:nvPr/>
        </p:nvSpPr>
        <p:spPr>
          <a:xfrm>
            <a:off x="461268" y="387096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 в централния административен регистър на услугите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514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>
            <a:normAutofit/>
          </a:bodyPr>
          <a:lstStyle/>
          <a:p>
            <a:pPr lvl="0"/>
            <a:r>
              <a:rPr lang="bg-BG" sz="3200" b="1" dirty="0"/>
              <a:t>Услуги, </a:t>
            </a:r>
            <a:r>
              <a:rPr lang="en-BG" sz="3200" b="1" i="1" dirty="0">
                <a:solidFill>
                  <a:srgbClr val="C00000"/>
                </a:solidFill>
              </a:rPr>
              <a:t>не</a:t>
            </a:r>
            <a:r>
              <a:rPr lang="bg-BG" sz="3200" b="1" dirty="0"/>
              <a:t>предоставяни чрез портала </a:t>
            </a:r>
            <a:r>
              <a:rPr lang="en-GB" sz="3200" b="1" dirty="0">
                <a:hlinkClick r:id="rId2"/>
              </a:rPr>
              <a:t>https://egov.bg</a:t>
            </a:r>
            <a:r>
              <a:rPr lang="en-GB" sz="3200" b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668292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4BF9B8-9E87-3589-F4BB-A24DB5DB3417}"/>
              </a:ext>
            </a:extLst>
          </p:cNvPr>
          <p:cNvSpPr/>
          <p:nvPr/>
        </p:nvSpPr>
        <p:spPr>
          <a:xfrm>
            <a:off x="461268" y="387096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 в централния административен регистър на услугите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364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 Електронни услуги в АЗ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  <p:pic>
        <p:nvPicPr>
          <p:cNvPr id="6" name="Graphic 5" descr="Tick">
            <a:extLst>
              <a:ext uri="{FF2B5EF4-FFF2-40B4-BE49-F238E27FC236}">
                <a16:creationId xmlns:a16="http://schemas.microsoft.com/office/drawing/2014/main" id="{E7928D4E-D985-59A4-B77D-EDCCD5F1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2767" y="2458243"/>
            <a:ext cx="1941513" cy="19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КАКВО ДА ОЧАКВАТЕ ОТ ТАЗИ ТЕМА?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37A31-5A74-0D0F-1482-7746116B5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62764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164F7-27B8-C7CC-DE6F-7C92B660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Ще научите</a:t>
            </a:r>
            <a:r>
              <a:rPr lang="en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какви услуги предлага порталът чрез различните начини за идентификация</a:t>
            </a:r>
            <a:endParaRPr lang="en-BG" sz="1600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3637-6E74-55BC-4341-8CBCB8EE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dirty="0"/>
              <a:t>ОБЩА ИНФОРМАЦИЯ ЗА </a:t>
            </a:r>
            <a:r>
              <a:rPr lang="en-BG" dirty="0"/>
              <a:t>АЗ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E11D53-E40F-D6B3-DBA1-CAA14460B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73210"/>
              </p:ext>
            </p:extLst>
          </p:nvPr>
        </p:nvGraphicFramePr>
        <p:xfrm>
          <a:off x="0" y="1464428"/>
          <a:ext cx="121920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F0E80-3542-F849-DE28-752468E16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62799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BA64-1667-DC72-597F-49A4D6E1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BG" dirty="0"/>
              <a:t>Официален уеб сайт на АЗ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9173-F071-F1FB-D7CF-85FD8BAC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5662"/>
            <a:ext cx="12192000" cy="365125"/>
          </a:xfrm>
        </p:spPr>
        <p:txBody>
          <a:bodyPr/>
          <a:lstStyle/>
          <a:p>
            <a:pPr marL="0" indent="0" algn="ctr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Сайтът на АЗ се намира на адрес: </a:t>
            </a:r>
            <a:r>
              <a:rPr lang="bg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https://www.az.government.bg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FF41-D1B9-9B98-47C4-7A26DB052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2613-9DD5-7CF1-6B44-213D6E37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4250" b="15997"/>
          <a:stretch/>
        </p:blipFill>
        <p:spPr bwMode="auto">
          <a:xfrm>
            <a:off x="721895" y="1125258"/>
            <a:ext cx="10748210" cy="481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84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5541746"/>
          </a:xfrm>
        </p:spPr>
        <p:txBody>
          <a:bodyPr>
            <a:normAutofit/>
          </a:bodyPr>
          <a:lstStyle/>
          <a:p>
            <a:r>
              <a:rPr lang="bg-BG" dirty="0"/>
              <a:t>ЕЛЕКТРОННИ УСЛУГИ НА </a:t>
            </a:r>
            <a:r>
              <a:rPr lang="en-BG" dirty="0"/>
              <a:t>АЗ</a:t>
            </a:r>
            <a:r>
              <a:rPr lang="bg-BG" dirty="0"/>
              <a:t>, В ЗАВИСИМОСТ ОТ НАЧИНА НА ДОСТЪП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67232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84011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5" y="221380"/>
            <a:ext cx="3605646" cy="5710844"/>
          </a:xfrm>
          <a:solidFill>
            <a:srgbClr val="E3EFD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88000" anchor="t">
            <a:normAutofit/>
          </a:bodyPr>
          <a:lstStyle/>
          <a:p>
            <a:pPr lvl="0">
              <a:spcBef>
                <a:spcPts val="0"/>
              </a:spcBef>
            </a:pPr>
            <a:r>
              <a:rPr lang="bg-BG" b="1" dirty="0"/>
              <a:t>Услуги предлагани на уеб сайта на АЗ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514352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BB5A8C-D329-3E4C-2C0E-023B1C1F207B}"/>
              </a:ext>
            </a:extLst>
          </p:cNvPr>
          <p:cNvSpPr/>
          <p:nvPr/>
        </p:nvSpPr>
        <p:spPr>
          <a:xfrm>
            <a:off x="461268" y="397764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търсещите работа 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354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5" y="221380"/>
            <a:ext cx="3605646" cy="5710844"/>
          </a:xfrm>
          <a:solidFill>
            <a:srgbClr val="E3EFD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88000" anchor="t">
            <a:normAutofit/>
          </a:bodyPr>
          <a:lstStyle/>
          <a:p>
            <a:pPr lvl="0">
              <a:spcBef>
                <a:spcPts val="0"/>
              </a:spcBef>
            </a:pPr>
            <a:r>
              <a:rPr lang="bg-BG" b="1" dirty="0"/>
              <a:t>Услуги предлагани на уеб сайта на АЗ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088224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BB5A8C-D329-3E4C-2C0E-023B1C1F207B}"/>
              </a:ext>
            </a:extLst>
          </p:cNvPr>
          <p:cNvSpPr/>
          <p:nvPr/>
        </p:nvSpPr>
        <p:spPr>
          <a:xfrm>
            <a:off x="461268" y="397764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търсещите работа 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14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5" y="221380"/>
            <a:ext cx="3605646" cy="5710844"/>
          </a:xfrm>
          <a:solidFill>
            <a:srgbClr val="E3EFD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88000" anchor="t">
            <a:normAutofit/>
          </a:bodyPr>
          <a:lstStyle/>
          <a:p>
            <a:pPr lvl="0">
              <a:spcBef>
                <a:spcPts val="0"/>
              </a:spcBef>
            </a:pPr>
            <a:r>
              <a:rPr lang="bg-BG" b="1" dirty="0"/>
              <a:t>Услуги предлагани на уеб сайта на АЗ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87821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BB5A8C-D329-3E4C-2C0E-023B1C1F207B}"/>
              </a:ext>
            </a:extLst>
          </p:cNvPr>
          <p:cNvSpPr/>
          <p:nvPr/>
        </p:nvSpPr>
        <p:spPr>
          <a:xfrm>
            <a:off x="461268" y="397764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 услуги 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835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5" y="221380"/>
            <a:ext cx="3605646" cy="5710844"/>
          </a:xfrm>
          <a:solidFill>
            <a:srgbClr val="E3EFD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88000" anchor="t">
            <a:normAutofit/>
          </a:bodyPr>
          <a:lstStyle/>
          <a:p>
            <a:pPr lvl="0">
              <a:spcBef>
                <a:spcPts val="0"/>
              </a:spcBef>
            </a:pPr>
            <a:r>
              <a:rPr lang="bg-BG" b="1" dirty="0"/>
              <a:t>Услуги предлагани на уеб сайта на АЗ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864971"/>
              </p:ext>
            </p:extLst>
          </p:nvPr>
        </p:nvGraphicFramePr>
        <p:xfrm>
          <a:off x="4320295" y="1"/>
          <a:ext cx="7577296" cy="682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BB5A8C-D329-3E4C-2C0E-023B1C1F207B}"/>
              </a:ext>
            </a:extLst>
          </p:cNvPr>
          <p:cNvSpPr/>
          <p:nvPr/>
        </p:nvSpPr>
        <p:spPr>
          <a:xfrm>
            <a:off x="461268" y="3977640"/>
            <a:ext cx="310896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 меню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66266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1523</TotalTime>
  <Words>1335</Words>
  <Application>Microsoft Macintosh PowerPoint</Application>
  <PresentationFormat>Widescreen</PresentationFormat>
  <Paragraphs>118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Courier New</vt:lpstr>
      <vt:lpstr>Symbol</vt:lpstr>
      <vt:lpstr>Retrospect</vt:lpstr>
      <vt:lpstr>ДИГИТАЛНИ ПУБЛИЧНИ УСЛУГИ</vt:lpstr>
      <vt:lpstr>КАКВО ДА ОЧАКВАТЕ ОТ ТАЗИ ТЕМА?</vt:lpstr>
      <vt:lpstr>ОБЩА ИНФОРМАЦИЯ ЗА АЗ</vt:lpstr>
      <vt:lpstr>Официален уеб сайт на АЗ</vt:lpstr>
      <vt:lpstr>ЕЛЕКТРОННИ УСЛУГИ НА АЗ, В ЗАВИСИМОСТ ОТ НАЧИНА НА ДОСТЪП</vt:lpstr>
      <vt:lpstr>Услуги предлагани на уеб сайта на АЗ</vt:lpstr>
      <vt:lpstr>Услуги предлагани на уеб сайта на АЗ</vt:lpstr>
      <vt:lpstr>Услуги предлагани на уеб сайта на АЗ</vt:lpstr>
      <vt:lpstr>Услуги предлагани на уеб сайта на АЗ</vt:lpstr>
      <vt:lpstr>Услуги предлагани на уеб сайта на АЗ</vt:lpstr>
      <vt:lpstr>УСЛУГИ НА АЗ чрез https://egov.bg </vt:lpstr>
      <vt:lpstr>Услуги, предоставяни чрез портала https://egov.bg </vt:lpstr>
      <vt:lpstr>Услуги, предоставяни чрез портала https://egov.bg </vt:lpstr>
      <vt:lpstr>Услуги, предоставяни чрез портала https://egov.bg </vt:lpstr>
      <vt:lpstr>Услуги, непредоставяни чрез портала https://egov.bg </vt:lpstr>
      <vt:lpstr>ДИГИТАЛНИ ПУБЛИЧНИ УСЛУГИ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Валерия Николаева Симеонова</cp:lastModifiedBy>
  <cp:revision>55</cp:revision>
  <dcterms:created xsi:type="dcterms:W3CDTF">2023-01-03T13:46:11Z</dcterms:created>
  <dcterms:modified xsi:type="dcterms:W3CDTF">2023-02-05T18:21:55Z</dcterms:modified>
</cp:coreProperties>
</file>