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67" r:id="rId5"/>
    <p:sldId id="269" r:id="rId6"/>
    <p:sldId id="270" r:id="rId7"/>
    <p:sldId id="271" r:id="rId8"/>
    <p:sldId id="272" r:id="rId9"/>
    <p:sldId id="274" r:id="rId10"/>
    <p:sldId id="258" r:id="rId11"/>
    <p:sldId id="275" r:id="rId12"/>
    <p:sldId id="276" r:id="rId13"/>
    <p:sldId id="277" r:id="rId14"/>
    <p:sldId id="280" r:id="rId15"/>
    <p:sldId id="268" r:id="rId16"/>
    <p:sldId id="278" r:id="rId17"/>
    <p:sldId id="279" r:id="rId18"/>
    <p:sldId id="281" r:id="rId19"/>
    <p:sldId id="282" r:id="rId20"/>
    <p:sldId id="283" r:id="rId21"/>
    <p:sldId id="284" r:id="rId22"/>
    <p:sldId id="266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A71A7296-4533-ED42-BF35-152ECFD71A94}">
          <p14:sldIdLst>
            <p14:sldId id="256"/>
            <p14:sldId id="257"/>
          </p14:sldIdLst>
        </p14:section>
        <p14:section name="Електронна идентификация" id="{05BB289C-74B1-714D-BBBF-C8D904936ED8}">
          <p14:sldIdLst>
            <p14:sldId id="273"/>
            <p14:sldId id="267"/>
            <p14:sldId id="269"/>
            <p14:sldId id="270"/>
            <p14:sldId id="271"/>
            <p14:sldId id="272"/>
          </p14:sldIdLst>
        </p14:section>
        <p14:section name="Електронен подпис" id="{BC8BA312-DBF2-4645-AF92-AB4B4231C236}">
          <p14:sldIdLst>
            <p14:sldId id="274"/>
            <p14:sldId id="258"/>
            <p14:sldId id="275"/>
            <p14:sldId id="276"/>
            <p14:sldId id="277"/>
            <p14:sldId id="280"/>
            <p14:sldId id="268"/>
            <p14:sldId id="278"/>
            <p14:sldId id="279"/>
          </p14:sldIdLst>
        </p14:section>
        <p14:section name="Потребителско име и парола" id="{98F1F1BB-E9FC-9445-8498-F49AA6B77F57}">
          <p14:sldIdLst>
            <p14:sldId id="281"/>
            <p14:sldId id="282"/>
            <p14:sldId id="283"/>
            <p14:sldId id="284"/>
          </p14:sldIdLst>
        </p14:section>
        <p14:section name="Финален слайд" id="{A74F713C-FD1C-D24D-BF05-39FE0958216A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51"/>
  </p:normalViewPr>
  <p:slideViewPr>
    <p:cSldViewPr snapToGrid="0">
      <p:cViewPr varScale="1">
        <p:scale>
          <a:sx n="105" d="100"/>
          <a:sy n="105" d="100"/>
        </p:scale>
        <p:origin x="592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epay.bg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apps2.nssi.bg/epik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egov.government.bg/wps/wcm/connect/egov.government.bg-2818/1c613051-9238-4c43-9f2a-4269f0a72bd6/PRAVILNIK%2BZA%2BPRILAGANE%2BNA%2BZAKONA%2BZA%2BELEKTRONNATA%2BI_1%2B%281%29.pdf?MOD=AJPERES&amp;CONVERT_TO=url&amp;CACHEID=ROOTWORKSPACE.Z18_PPGAHG800PLV6060GL92MR3OU3-1c613051-9238-4c43-9f2a-4269f0a72bd6-o0EeTjc" TargetMode="External"/><Relationship Id="rId2" Type="http://schemas.openxmlformats.org/officeDocument/2006/relationships/hyperlink" Target="https://egov.government.bg/wps/wcm/connect/egov.government.bg-2818/1d9aacd6-00d0-40bb-873a-f95557f32c88/ZAKON%2BZA%2BELEKTRONNATA%2BIDENTIFIKATSIYA_11.2019.pdf?MOD=AJPERES&amp;CONVERT_TO=url&amp;CACHEID=ROOTWORKSPACE.Z18_PPGAHG800PLV6060GL92MR3OU3-1d9aacd6-00d0-40bb-873a-f95557f32c88-o0EeTs-" TargetMode="External"/><Relationship Id="rId1" Type="http://schemas.openxmlformats.org/officeDocument/2006/relationships/hyperlink" Target="https://egov.government.bg/wps/wcm/connect/egov.government.bg-2818/b2c30009-2c6a-4f2e-b378-48856e891c62/ZAKON%2BZA%2BELEKTRONNIYa%2BDOKUMENT%2BI%2BELEKTRONNITE%2BUDOS_10%2B%281%29.pdf?MOD=AJPERES&amp;CONVERT_TO=url&amp;CACHEID=ROOTWORKSPACE.Z18_PPGAHG800PLV6060GL92MR3OU3-b2c30009-2c6a-4f2e-b378-48856e891c62-o0EeS.a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epay.bg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apps2.nssi.bg/epik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egov.government.bg/wps/wcm/connect/egov.government.bg-2818/1c613051-9238-4c43-9f2a-4269f0a72bd6/PRAVILNIK%2BZA%2BPRILAGANE%2BNA%2BZAKONA%2BZA%2BELEKTRONNATA%2BI_1%2B%281%29.pdf?MOD=AJPERES&amp;CONVERT_TO=url&amp;CACHEID=ROOTWORKSPACE.Z18_PPGAHG800PLV6060GL92MR3OU3-1c613051-9238-4c43-9f2a-4269f0a72bd6-o0EeTjc" TargetMode="External"/><Relationship Id="rId2" Type="http://schemas.openxmlformats.org/officeDocument/2006/relationships/hyperlink" Target="https://egov.government.bg/wps/wcm/connect/egov.government.bg-2818/1d9aacd6-00d0-40bb-873a-f95557f32c88/ZAKON%2BZA%2BELEKTRONNATA%2BIDENTIFIKATSIYA_11.2019.pdf?MOD=AJPERES&amp;CONVERT_TO=url&amp;CACHEID=ROOTWORKSPACE.Z18_PPGAHG800PLV6060GL92MR3OU3-1d9aacd6-00d0-40bb-873a-f95557f32c88-o0EeTs-" TargetMode="External"/><Relationship Id="rId1" Type="http://schemas.openxmlformats.org/officeDocument/2006/relationships/hyperlink" Target="https://egov.government.bg/wps/wcm/connect/egov.government.bg-2818/b2c30009-2c6a-4f2e-b378-48856e891c62/ZAKON%2BZA%2BELEKTRONNIYa%2BDOKUMENT%2BI%2BELEKTRONNITE%2BUDOS_10%2B%281%29.pdf?MOD=AJPERES&amp;CONVERT_TO=url&amp;CACHEID=ROOTWORKSPACE.Z18_PPGAHG800PLV6060GL92MR3OU3-b2c30009-2c6a-4f2e-b378-48856e891c62-o0EeS.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524C-A566-A946-A5C4-B13CFE2E0C6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D5A1C1-298E-D343-8E87-B4DEAE2341AD}">
      <dgm:prSet/>
      <dgm:spPr/>
      <dgm:t>
        <a:bodyPr/>
        <a:lstStyle/>
        <a:p>
          <a:r>
            <a:rPr lang="bg-BG" dirty="0"/>
            <a:t>В края на темата, обучаемите би следвало да са придобили:</a:t>
          </a:r>
          <a:endParaRPr lang="en-BG" dirty="0"/>
        </a:p>
      </dgm:t>
    </dgm:pt>
    <dgm:pt modelId="{0A1558A4-E368-F04E-B44F-FD442014CD27}" type="parTrans" cxnId="{EDF461B5-0037-D449-A267-BD44FC439CAF}">
      <dgm:prSet/>
      <dgm:spPr/>
      <dgm:t>
        <a:bodyPr/>
        <a:lstStyle/>
        <a:p>
          <a:endParaRPr lang="en-GB"/>
        </a:p>
      </dgm:t>
    </dgm:pt>
    <dgm:pt modelId="{8796DB67-23F0-774F-B572-4DE299BEEE64}" type="sibTrans" cxnId="{EDF461B5-0037-D449-A267-BD44FC439CAF}">
      <dgm:prSet/>
      <dgm:spPr/>
      <dgm:t>
        <a:bodyPr/>
        <a:lstStyle/>
        <a:p>
          <a:endParaRPr lang="en-GB"/>
        </a:p>
      </dgm:t>
    </dgm:pt>
    <dgm:pt modelId="{F1ABF164-B656-C748-B61E-843DE34569F0}">
      <dgm:prSet/>
      <dgm:spPr/>
      <dgm:t>
        <a:bodyPr/>
        <a:lstStyle/>
        <a:p>
          <a:pPr>
            <a:buNone/>
          </a:pPr>
          <a:r>
            <a:rPr lang="bg-BG" b="1" dirty="0"/>
            <a:t>Знания</a:t>
          </a:r>
          <a:r>
            <a:rPr lang="bg-BG" dirty="0"/>
            <a:t>: </a:t>
          </a:r>
          <a:endParaRPr lang="en-BG" dirty="0"/>
        </a:p>
        <a:p>
          <a:pPr>
            <a:buFont typeface="Arial" panose="020B0604020202020204" pitchFamily="34" charset="0"/>
            <a:buChar char="•"/>
          </a:pPr>
          <a:r>
            <a:rPr lang="bg-BG" dirty="0"/>
            <a:t>Разбира какви са изискванията за електронна идентификация в РБ. </a:t>
          </a:r>
          <a:endParaRPr lang="en-BG" dirty="0"/>
        </a:p>
        <a:p>
          <a:pPr>
            <a:buFont typeface="Arial" panose="020B0604020202020204" pitchFamily="34" charset="0"/>
            <a:buChar char="•"/>
          </a:pPr>
          <a:r>
            <a:rPr lang="bg-BG" dirty="0"/>
            <a:t>Разбира основните концепции за електронен подпис и видовете електронен подпис.</a:t>
          </a:r>
          <a:endParaRPr lang="en-BG" dirty="0"/>
        </a:p>
      </dgm:t>
    </dgm:pt>
    <dgm:pt modelId="{5E8FC137-C177-1041-B77D-A083A3882B14}" type="parTrans" cxnId="{80D77717-5C3E-7D40-A713-60211B5B9C7F}">
      <dgm:prSet/>
      <dgm:spPr/>
      <dgm:t>
        <a:bodyPr/>
        <a:lstStyle/>
        <a:p>
          <a:endParaRPr lang="en-GB"/>
        </a:p>
      </dgm:t>
    </dgm:pt>
    <dgm:pt modelId="{CC682EDC-DB53-EF4A-95A7-A8A8A907D19A}" type="sibTrans" cxnId="{80D77717-5C3E-7D40-A713-60211B5B9C7F}">
      <dgm:prSet/>
      <dgm:spPr/>
      <dgm:t>
        <a:bodyPr/>
        <a:lstStyle/>
        <a:p>
          <a:endParaRPr lang="en-GB"/>
        </a:p>
      </dgm:t>
    </dgm:pt>
    <dgm:pt modelId="{DEE021BE-016E-A147-B004-2BC2E03E60A7}">
      <dgm:prSet/>
      <dgm:spPr/>
      <dgm:t>
        <a:bodyPr/>
        <a:lstStyle/>
        <a:p>
          <a:r>
            <a:rPr lang="bg-BG" b="1" dirty="0"/>
            <a:t>Умения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умение да се идентифицира в електронна среда</a:t>
          </a:r>
          <a:endParaRPr lang="en-BG" dirty="0"/>
        </a:p>
      </dgm:t>
    </dgm:pt>
    <dgm:pt modelId="{D2E63482-3C2B-E54E-A412-78022B321840}" type="parTrans" cxnId="{AD483C6D-5B1C-5A4F-8148-EB6EEB7ADE42}">
      <dgm:prSet/>
      <dgm:spPr/>
      <dgm:t>
        <a:bodyPr/>
        <a:lstStyle/>
        <a:p>
          <a:endParaRPr lang="en-GB"/>
        </a:p>
      </dgm:t>
    </dgm:pt>
    <dgm:pt modelId="{644C2B14-2FAF-7249-A82B-24B67E68DFEF}" type="sibTrans" cxnId="{AD483C6D-5B1C-5A4F-8148-EB6EEB7ADE42}">
      <dgm:prSet/>
      <dgm:spPr/>
      <dgm:t>
        <a:bodyPr/>
        <a:lstStyle/>
        <a:p>
          <a:endParaRPr lang="en-GB"/>
        </a:p>
      </dgm:t>
    </dgm:pt>
    <dgm:pt modelId="{05D5D569-BBFB-6B49-8449-543D92F0F826}">
      <dgm:prSet/>
      <dgm:spPr/>
      <dgm:t>
        <a:bodyPr/>
        <a:lstStyle/>
        <a:p>
          <a:r>
            <a:rPr lang="bg-BG" b="1" dirty="0"/>
            <a:t>Нагласи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положителна нагласа за електронно идентифициране</a:t>
          </a:r>
          <a:endParaRPr lang="en-BG" dirty="0"/>
        </a:p>
      </dgm:t>
    </dgm:pt>
    <dgm:pt modelId="{15127C9F-C87C-E146-9C89-AA49E97F78FF}" type="parTrans" cxnId="{0695C4EC-2A7C-454F-865C-917D585FEC8C}">
      <dgm:prSet/>
      <dgm:spPr/>
      <dgm:t>
        <a:bodyPr/>
        <a:lstStyle/>
        <a:p>
          <a:endParaRPr lang="en-GB"/>
        </a:p>
      </dgm:t>
    </dgm:pt>
    <dgm:pt modelId="{FD0A610B-CDF8-2749-B81D-69FBE3D6C8AC}" type="sibTrans" cxnId="{0695C4EC-2A7C-454F-865C-917D585FEC8C}">
      <dgm:prSet/>
      <dgm:spPr/>
      <dgm:t>
        <a:bodyPr/>
        <a:lstStyle/>
        <a:p>
          <a:endParaRPr lang="en-GB"/>
        </a:p>
      </dgm:t>
    </dgm:pt>
    <dgm:pt modelId="{D4D543F1-D349-4D43-BA7E-105CC5CF189D}" type="pres">
      <dgm:prSet presAssocID="{6716524C-A566-A946-A5C4-B13CFE2E0C6B}" presName="composite" presStyleCnt="0">
        <dgm:presLayoutVars>
          <dgm:chMax val="1"/>
          <dgm:dir/>
          <dgm:resizeHandles val="exact"/>
        </dgm:presLayoutVars>
      </dgm:prSet>
      <dgm:spPr/>
    </dgm:pt>
    <dgm:pt modelId="{948CAA9A-101A-0C47-A041-4FDA9FB37D0F}" type="pres">
      <dgm:prSet presAssocID="{17D5A1C1-298E-D343-8E87-B4DEAE2341AD}" presName="roof" presStyleLbl="dkBgShp" presStyleIdx="0" presStyleCnt="2"/>
      <dgm:spPr/>
    </dgm:pt>
    <dgm:pt modelId="{4917AD0E-ABE0-8B47-8589-B48419DDA52C}" type="pres">
      <dgm:prSet presAssocID="{17D5A1C1-298E-D343-8E87-B4DEAE2341AD}" presName="pillars" presStyleCnt="0"/>
      <dgm:spPr/>
    </dgm:pt>
    <dgm:pt modelId="{3C2610C0-2050-8841-93A1-2F59C047E56C}" type="pres">
      <dgm:prSet presAssocID="{17D5A1C1-298E-D343-8E87-B4DEAE2341AD}" presName="pillar1" presStyleLbl="node1" presStyleIdx="0" presStyleCnt="3">
        <dgm:presLayoutVars>
          <dgm:bulletEnabled val="1"/>
        </dgm:presLayoutVars>
      </dgm:prSet>
      <dgm:spPr/>
    </dgm:pt>
    <dgm:pt modelId="{E0C032F0-DFC3-294F-8DC7-C831F60F7A16}" type="pres">
      <dgm:prSet presAssocID="{DEE021BE-016E-A147-B004-2BC2E03E60A7}" presName="pillarX" presStyleLbl="node1" presStyleIdx="1" presStyleCnt="3">
        <dgm:presLayoutVars>
          <dgm:bulletEnabled val="1"/>
        </dgm:presLayoutVars>
      </dgm:prSet>
      <dgm:spPr/>
    </dgm:pt>
    <dgm:pt modelId="{A7BA1D7B-72DC-9E42-A932-F1593D82B709}" type="pres">
      <dgm:prSet presAssocID="{05D5D569-BBFB-6B49-8449-543D92F0F826}" presName="pillarX" presStyleLbl="node1" presStyleIdx="2" presStyleCnt="3">
        <dgm:presLayoutVars>
          <dgm:bulletEnabled val="1"/>
        </dgm:presLayoutVars>
      </dgm:prSet>
      <dgm:spPr/>
    </dgm:pt>
    <dgm:pt modelId="{BD491CFA-D4E2-D249-85B2-C62E5C63271E}" type="pres">
      <dgm:prSet presAssocID="{17D5A1C1-298E-D343-8E87-B4DEAE2341AD}" presName="base" presStyleLbl="dkBgShp" presStyleIdx="1" presStyleCnt="2"/>
      <dgm:spPr/>
    </dgm:pt>
  </dgm:ptLst>
  <dgm:cxnLst>
    <dgm:cxn modelId="{80D77717-5C3E-7D40-A713-60211B5B9C7F}" srcId="{17D5A1C1-298E-D343-8E87-B4DEAE2341AD}" destId="{F1ABF164-B656-C748-B61E-843DE34569F0}" srcOrd="0" destOrd="0" parTransId="{5E8FC137-C177-1041-B77D-A083A3882B14}" sibTransId="{CC682EDC-DB53-EF4A-95A7-A8A8A907D19A}"/>
    <dgm:cxn modelId="{6D19CC19-3790-3F4D-8BC1-E5B94A7055EC}" type="presOf" srcId="{F1ABF164-B656-C748-B61E-843DE34569F0}" destId="{3C2610C0-2050-8841-93A1-2F59C047E56C}" srcOrd="0" destOrd="0" presId="urn:microsoft.com/office/officeart/2005/8/layout/hList3"/>
    <dgm:cxn modelId="{84E7A465-9B95-7740-87DB-1500DCC1C638}" type="presOf" srcId="{05D5D569-BBFB-6B49-8449-543D92F0F826}" destId="{A7BA1D7B-72DC-9E42-A932-F1593D82B709}" srcOrd="0" destOrd="0" presId="urn:microsoft.com/office/officeart/2005/8/layout/hList3"/>
    <dgm:cxn modelId="{040B3B66-FCD0-634F-BB7D-9D1F9ED2EC09}" type="presOf" srcId="{17D5A1C1-298E-D343-8E87-B4DEAE2341AD}" destId="{948CAA9A-101A-0C47-A041-4FDA9FB37D0F}" srcOrd="0" destOrd="0" presId="urn:microsoft.com/office/officeart/2005/8/layout/hList3"/>
    <dgm:cxn modelId="{AD483C6D-5B1C-5A4F-8148-EB6EEB7ADE42}" srcId="{17D5A1C1-298E-D343-8E87-B4DEAE2341AD}" destId="{DEE021BE-016E-A147-B004-2BC2E03E60A7}" srcOrd="1" destOrd="0" parTransId="{D2E63482-3C2B-E54E-A412-78022B321840}" sibTransId="{644C2B14-2FAF-7249-A82B-24B67E68DFEF}"/>
    <dgm:cxn modelId="{3FCF319B-770E-2240-87BC-BD368BD8CDA2}" type="presOf" srcId="{DEE021BE-016E-A147-B004-2BC2E03E60A7}" destId="{E0C032F0-DFC3-294F-8DC7-C831F60F7A16}" srcOrd="0" destOrd="0" presId="urn:microsoft.com/office/officeart/2005/8/layout/hList3"/>
    <dgm:cxn modelId="{EDF461B5-0037-D449-A267-BD44FC439CAF}" srcId="{6716524C-A566-A946-A5C4-B13CFE2E0C6B}" destId="{17D5A1C1-298E-D343-8E87-B4DEAE2341AD}" srcOrd="0" destOrd="0" parTransId="{0A1558A4-E368-F04E-B44F-FD442014CD27}" sibTransId="{8796DB67-23F0-774F-B572-4DE299BEEE64}"/>
    <dgm:cxn modelId="{E38A92B9-30A8-E243-884F-A76DBDB46018}" type="presOf" srcId="{6716524C-A566-A946-A5C4-B13CFE2E0C6B}" destId="{D4D543F1-D349-4D43-BA7E-105CC5CF189D}" srcOrd="0" destOrd="0" presId="urn:microsoft.com/office/officeart/2005/8/layout/hList3"/>
    <dgm:cxn modelId="{0695C4EC-2A7C-454F-865C-917D585FEC8C}" srcId="{17D5A1C1-298E-D343-8E87-B4DEAE2341AD}" destId="{05D5D569-BBFB-6B49-8449-543D92F0F826}" srcOrd="2" destOrd="0" parTransId="{15127C9F-C87C-E146-9C89-AA49E97F78FF}" sibTransId="{FD0A610B-CDF8-2749-B81D-69FBE3D6C8AC}"/>
    <dgm:cxn modelId="{C6DECFED-6DD8-FE42-AA2C-283C3FE343C0}" type="presParOf" srcId="{D4D543F1-D349-4D43-BA7E-105CC5CF189D}" destId="{948CAA9A-101A-0C47-A041-4FDA9FB37D0F}" srcOrd="0" destOrd="0" presId="urn:microsoft.com/office/officeart/2005/8/layout/hList3"/>
    <dgm:cxn modelId="{C994E47A-61A8-304A-9B06-0DEF96E03F53}" type="presParOf" srcId="{D4D543F1-D349-4D43-BA7E-105CC5CF189D}" destId="{4917AD0E-ABE0-8B47-8589-B48419DDA52C}" srcOrd="1" destOrd="0" presId="urn:microsoft.com/office/officeart/2005/8/layout/hList3"/>
    <dgm:cxn modelId="{5A9AEE3A-FC51-A84F-B558-B5DDDAEAD8FF}" type="presParOf" srcId="{4917AD0E-ABE0-8B47-8589-B48419DDA52C}" destId="{3C2610C0-2050-8841-93A1-2F59C047E56C}" srcOrd="0" destOrd="0" presId="urn:microsoft.com/office/officeart/2005/8/layout/hList3"/>
    <dgm:cxn modelId="{EC1BB9D8-DA98-B248-826B-E401BBF8225D}" type="presParOf" srcId="{4917AD0E-ABE0-8B47-8589-B48419DDA52C}" destId="{E0C032F0-DFC3-294F-8DC7-C831F60F7A16}" srcOrd="1" destOrd="0" presId="urn:microsoft.com/office/officeart/2005/8/layout/hList3"/>
    <dgm:cxn modelId="{D1F6B820-C04F-E84D-B6D6-2D14F9DB9115}" type="presParOf" srcId="{4917AD0E-ABE0-8B47-8589-B48419DDA52C}" destId="{A7BA1D7B-72DC-9E42-A932-F1593D82B709}" srcOrd="2" destOrd="0" presId="urn:microsoft.com/office/officeart/2005/8/layout/hList3"/>
    <dgm:cxn modelId="{B5D8F233-4A8D-2A4E-A22F-49B600582C17}" type="presParOf" srcId="{D4D543F1-D349-4D43-BA7E-105CC5CF189D}" destId="{BD491CFA-D4E2-D249-85B2-C62E5C632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en-BG" noProof="0" dirty="0"/>
            <a:t>Облачният </a:t>
          </a:r>
          <a:r>
            <a:rPr lang="bg-BG" noProof="0" dirty="0"/>
            <a:t>КЕП има същата правна стойност като ръчно положен подпис</a:t>
          </a:r>
          <a:r>
            <a:rPr lang="en-BG" noProof="0" dirty="0"/>
            <a:t>*.</a:t>
          </a:r>
        </a:p>
        <a:p>
          <a:r>
            <a:rPr lang="en-BG" noProof="0" dirty="0"/>
            <a:t> </a:t>
          </a:r>
          <a:r>
            <a:rPr lang="en-BG" b="1" noProof="0" dirty="0"/>
            <a:t>Не се </a:t>
          </a:r>
          <a:r>
            <a:rPr lang="en-BG" noProof="0" dirty="0"/>
            <a:t>съхранява на физически носител.</a:t>
          </a:r>
          <a:endParaRPr lang="en-BG" dirty="0"/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26443A-9C89-D945-8D5E-CB7240002C7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60C162-CE9A-6040-8CB2-A294C89FBA6F}">
      <dgm:prSet custT="1"/>
      <dgm:spPr/>
      <dgm:t>
        <a:bodyPr/>
        <a:lstStyle/>
        <a:p>
          <a:r>
            <a:rPr lang="bg-BG" sz="1800"/>
            <a:t>Елементи на е-подписа: </a:t>
          </a:r>
          <a:endParaRPr lang="en-BG" sz="1800"/>
        </a:p>
      </dgm:t>
    </dgm:pt>
    <dgm:pt modelId="{0B27ACEB-699E-9645-AEDD-392C26307CCC}" type="parTrans" cxnId="{F8B7CF99-4FF7-3B4B-97D0-BB4AB9038507}">
      <dgm:prSet/>
      <dgm:spPr/>
      <dgm:t>
        <a:bodyPr/>
        <a:lstStyle/>
        <a:p>
          <a:endParaRPr lang="en-GB" sz="4000"/>
        </a:p>
      </dgm:t>
    </dgm:pt>
    <dgm:pt modelId="{1C47FBCA-8585-7E4C-84ED-76EDC4E8A5FF}" type="sibTrans" cxnId="{F8B7CF99-4FF7-3B4B-97D0-BB4AB9038507}">
      <dgm:prSet/>
      <dgm:spPr/>
      <dgm:t>
        <a:bodyPr/>
        <a:lstStyle/>
        <a:p>
          <a:endParaRPr lang="en-GB" sz="4000"/>
        </a:p>
      </dgm:t>
    </dgm:pt>
    <dgm:pt modelId="{30044421-C6B6-5C45-9A2A-02A2B76CB0CE}">
      <dgm:prSet custT="1"/>
      <dgm:spPr/>
      <dgm:t>
        <a:bodyPr/>
        <a:lstStyle/>
        <a:p>
          <a:r>
            <a:rPr lang="bg-BG" sz="1200"/>
            <a:t>Квалифицирано удостоверение</a:t>
          </a:r>
          <a:endParaRPr lang="en-BG" sz="1200"/>
        </a:p>
      </dgm:t>
    </dgm:pt>
    <dgm:pt modelId="{0A0066DC-EFE1-0B42-816B-D208D9103238}" type="parTrans" cxnId="{10B0ED72-52A0-DF4E-84C6-C2EB69DC3807}">
      <dgm:prSet/>
      <dgm:spPr/>
      <dgm:t>
        <a:bodyPr/>
        <a:lstStyle/>
        <a:p>
          <a:endParaRPr lang="en-GB" sz="4000"/>
        </a:p>
      </dgm:t>
    </dgm:pt>
    <dgm:pt modelId="{170F73DA-60E9-AF46-B1F1-604871002A2F}" type="sibTrans" cxnId="{10B0ED72-52A0-DF4E-84C6-C2EB69DC3807}">
      <dgm:prSet/>
      <dgm:spPr/>
      <dgm:t>
        <a:bodyPr/>
        <a:lstStyle/>
        <a:p>
          <a:endParaRPr lang="en-GB" sz="4000"/>
        </a:p>
      </dgm:t>
    </dgm:pt>
    <dgm:pt modelId="{512C175C-AC94-534A-B6DC-EB1D6C613F9F}">
      <dgm:prSet custT="1"/>
      <dgm:spPr/>
      <dgm:t>
        <a:bodyPr/>
        <a:lstStyle/>
        <a:p>
          <a:r>
            <a:rPr lang="bg-BG" sz="1200"/>
            <a:t>Криптографско устройство</a:t>
          </a:r>
          <a:endParaRPr lang="en-BG" sz="1200"/>
        </a:p>
      </dgm:t>
    </dgm:pt>
    <dgm:pt modelId="{CBDFA93C-187A-1145-98B8-D17BB9A17AFE}" type="parTrans" cxnId="{6F0C9BE4-EF7B-6548-B8A8-0724538E2E06}">
      <dgm:prSet/>
      <dgm:spPr/>
      <dgm:t>
        <a:bodyPr/>
        <a:lstStyle/>
        <a:p>
          <a:endParaRPr lang="en-GB" sz="4000"/>
        </a:p>
      </dgm:t>
    </dgm:pt>
    <dgm:pt modelId="{814AAD78-9B93-5D4C-B2AF-BA40AAD77837}" type="sibTrans" cxnId="{6F0C9BE4-EF7B-6548-B8A8-0724538E2E06}">
      <dgm:prSet/>
      <dgm:spPr/>
      <dgm:t>
        <a:bodyPr/>
        <a:lstStyle/>
        <a:p>
          <a:endParaRPr lang="en-GB" sz="4000"/>
        </a:p>
      </dgm:t>
    </dgm:pt>
    <dgm:pt modelId="{16F591A7-4F99-DE4D-938B-CDFA0525DCBC}">
      <dgm:prSet custT="1"/>
      <dgm:spPr/>
      <dgm:t>
        <a:bodyPr/>
        <a:lstStyle/>
        <a:p>
          <a:r>
            <a:rPr lang="bg-BG" sz="1800" dirty="0"/>
            <a:t>Титуляр</a:t>
          </a:r>
          <a:endParaRPr lang="en-BG" sz="1800" dirty="0"/>
        </a:p>
      </dgm:t>
    </dgm:pt>
    <dgm:pt modelId="{5958EFD5-B274-1B44-A9FB-8BCCF1310EAE}" type="parTrans" cxnId="{4EA60CC6-143F-C745-BBB4-E134B5BB7245}">
      <dgm:prSet/>
      <dgm:spPr/>
      <dgm:t>
        <a:bodyPr/>
        <a:lstStyle/>
        <a:p>
          <a:endParaRPr lang="en-GB" sz="4000"/>
        </a:p>
      </dgm:t>
    </dgm:pt>
    <dgm:pt modelId="{29D4C64C-698B-DE44-A064-12CDD7E5DAA9}" type="sibTrans" cxnId="{4EA60CC6-143F-C745-BBB4-E134B5BB7245}">
      <dgm:prSet/>
      <dgm:spPr/>
      <dgm:t>
        <a:bodyPr/>
        <a:lstStyle/>
        <a:p>
          <a:endParaRPr lang="en-GB" sz="4000"/>
        </a:p>
      </dgm:t>
    </dgm:pt>
    <dgm:pt modelId="{FEC13F14-902A-D643-BAD6-AD8AFF6C077C}">
      <dgm:prSet custT="1"/>
      <dgm:spPr/>
      <dgm:t>
        <a:bodyPr/>
        <a:lstStyle/>
        <a:p>
          <a:r>
            <a:rPr lang="bg-BG" sz="1800" dirty="0"/>
            <a:t>Предназначение</a:t>
          </a:r>
          <a:endParaRPr lang="en-BG" sz="1800" dirty="0"/>
        </a:p>
      </dgm:t>
    </dgm:pt>
    <dgm:pt modelId="{8E85B096-CEDB-2543-BE1B-308DBE40BDE1}" type="parTrans" cxnId="{1DE33092-C36F-5D44-AA6E-047AA63E1109}">
      <dgm:prSet/>
      <dgm:spPr/>
      <dgm:t>
        <a:bodyPr/>
        <a:lstStyle/>
        <a:p>
          <a:endParaRPr lang="en-GB" sz="4000"/>
        </a:p>
      </dgm:t>
    </dgm:pt>
    <dgm:pt modelId="{98894313-8487-D142-8B82-7D4F9D2C60FD}" type="sibTrans" cxnId="{1DE33092-C36F-5D44-AA6E-047AA63E1109}">
      <dgm:prSet/>
      <dgm:spPr/>
      <dgm:t>
        <a:bodyPr/>
        <a:lstStyle/>
        <a:p>
          <a:endParaRPr lang="en-GB" sz="4000"/>
        </a:p>
      </dgm:t>
    </dgm:pt>
    <dgm:pt modelId="{B4F4E812-5E40-794A-8EE5-BD7C3CD91499}">
      <dgm:prSet custT="1"/>
      <dgm:spPr/>
      <dgm:t>
        <a:bodyPr/>
        <a:lstStyle/>
        <a:p>
          <a:r>
            <a:rPr lang="bg-BG" sz="1800" dirty="0"/>
            <a:t>Правна сила</a:t>
          </a:r>
          <a:endParaRPr lang="en-BG" sz="1800" dirty="0"/>
        </a:p>
      </dgm:t>
    </dgm:pt>
    <dgm:pt modelId="{F211904A-023F-CB48-BE01-F4BF890B5C65}" type="parTrans" cxnId="{0A1AD07D-5951-4945-876B-BCF42B122309}">
      <dgm:prSet/>
      <dgm:spPr/>
      <dgm:t>
        <a:bodyPr/>
        <a:lstStyle/>
        <a:p>
          <a:endParaRPr lang="en-GB" sz="4000"/>
        </a:p>
      </dgm:t>
    </dgm:pt>
    <dgm:pt modelId="{B056C438-E621-E14C-80E9-FC5295BB2D50}" type="sibTrans" cxnId="{0A1AD07D-5951-4945-876B-BCF42B122309}">
      <dgm:prSet/>
      <dgm:spPr/>
      <dgm:t>
        <a:bodyPr/>
        <a:lstStyle/>
        <a:p>
          <a:endParaRPr lang="en-GB" sz="4000"/>
        </a:p>
      </dgm:t>
    </dgm:pt>
    <dgm:pt modelId="{F17F50B8-7F46-A54C-BB14-FC8109D72CF5}">
      <dgm:prSet custT="1"/>
      <dgm:spPr/>
      <dgm:t>
        <a:bodyPr/>
        <a:lstStyle/>
        <a:p>
          <a:r>
            <a:rPr lang="bg-BG" sz="1200" dirty="0"/>
            <a:t>Физическо лице или физическо лице, представител на юридическо лице. </a:t>
          </a:r>
          <a:endParaRPr lang="en-BG" sz="1200" dirty="0"/>
        </a:p>
      </dgm:t>
    </dgm:pt>
    <dgm:pt modelId="{562B4A81-F457-4047-9E86-73191575577D}" type="parTrans" cxnId="{360DBCDF-42A0-B64E-83D5-311682A48CB0}">
      <dgm:prSet/>
      <dgm:spPr/>
      <dgm:t>
        <a:bodyPr/>
        <a:lstStyle/>
        <a:p>
          <a:endParaRPr lang="en-GB" sz="3200"/>
        </a:p>
      </dgm:t>
    </dgm:pt>
    <dgm:pt modelId="{6D66A701-EB0C-1445-9E34-8419B299C1B2}" type="sibTrans" cxnId="{360DBCDF-42A0-B64E-83D5-311682A48CB0}">
      <dgm:prSet/>
      <dgm:spPr/>
      <dgm:t>
        <a:bodyPr/>
        <a:lstStyle/>
        <a:p>
          <a:endParaRPr lang="en-GB" sz="3200"/>
        </a:p>
      </dgm:t>
    </dgm:pt>
    <dgm:pt modelId="{7D6B27CF-7E0D-3E46-B313-234F66BC4C08}">
      <dgm:prSet custT="1"/>
      <dgm:spPr/>
      <dgm:t>
        <a:bodyPr/>
        <a:lstStyle/>
        <a:p>
          <a:r>
            <a:rPr lang="bg-BG" sz="1200" dirty="0"/>
            <a:t>Удостоверява самоличността на подписващото лице</a:t>
          </a:r>
          <a:endParaRPr lang="en-BG" sz="1200" dirty="0"/>
        </a:p>
      </dgm:t>
    </dgm:pt>
    <dgm:pt modelId="{1CDDFC6D-ADAA-9948-8C33-D8DCD18C74F7}" type="parTrans" cxnId="{D860EBB6-E52F-8E40-9C73-91080D184A1B}">
      <dgm:prSet/>
      <dgm:spPr/>
      <dgm:t>
        <a:bodyPr/>
        <a:lstStyle/>
        <a:p>
          <a:endParaRPr lang="en-GB"/>
        </a:p>
      </dgm:t>
    </dgm:pt>
    <dgm:pt modelId="{420D5FEF-516D-0941-AD1E-A6B595B301D5}" type="sibTrans" cxnId="{D860EBB6-E52F-8E40-9C73-91080D184A1B}">
      <dgm:prSet/>
      <dgm:spPr/>
      <dgm:t>
        <a:bodyPr/>
        <a:lstStyle/>
        <a:p>
          <a:endParaRPr lang="en-GB"/>
        </a:p>
      </dgm:t>
    </dgm:pt>
    <dgm:pt modelId="{6C2FCEC2-A8AE-174B-9FF9-62A37C7A1411}">
      <dgm:prSet custT="1"/>
      <dgm:spPr/>
      <dgm:t>
        <a:bodyPr/>
        <a:lstStyle/>
        <a:p>
          <a:r>
            <a:rPr lang="bg-BG" sz="1200" dirty="0"/>
            <a:t>Приравнен на саморъчния подпис пред всички контрагенти</a:t>
          </a:r>
          <a:endParaRPr lang="en-BG" sz="1200" dirty="0"/>
        </a:p>
      </dgm:t>
    </dgm:pt>
    <dgm:pt modelId="{F3B4532C-3DCE-A644-8042-A240E510C94F}" type="parTrans" cxnId="{DFE4FE0C-9FF1-8549-9280-B0054ABF38B7}">
      <dgm:prSet/>
      <dgm:spPr/>
      <dgm:t>
        <a:bodyPr/>
        <a:lstStyle/>
        <a:p>
          <a:endParaRPr lang="en-GB"/>
        </a:p>
      </dgm:t>
    </dgm:pt>
    <dgm:pt modelId="{EE6A7A60-AF3D-BD42-A5FD-6B40856C278C}" type="sibTrans" cxnId="{DFE4FE0C-9FF1-8549-9280-B0054ABF38B7}">
      <dgm:prSet/>
      <dgm:spPr/>
      <dgm:t>
        <a:bodyPr/>
        <a:lstStyle/>
        <a:p>
          <a:endParaRPr lang="en-GB"/>
        </a:p>
      </dgm:t>
    </dgm:pt>
    <dgm:pt modelId="{6484DFEA-58AA-B842-9D06-5533FAEFAD89}">
      <dgm:prSet custT="1"/>
      <dgm:spPr/>
      <dgm:t>
        <a:bodyPr/>
        <a:lstStyle/>
        <a:p>
          <a:r>
            <a:rPr lang="en-BG" sz="1200" dirty="0"/>
            <a:t>П</a:t>
          </a:r>
          <a:r>
            <a:rPr lang="bg-BG" sz="1200" dirty="0"/>
            <a:t>оказва съгласието му със съдържанието на електронния документ</a:t>
          </a:r>
          <a:endParaRPr lang="en-BG" sz="1200" dirty="0"/>
        </a:p>
      </dgm:t>
    </dgm:pt>
    <dgm:pt modelId="{348042B9-F570-B94F-8CFD-3C1BEDE92960}" type="parTrans" cxnId="{A959A87F-64C5-C343-8DEA-F0BDEDF2819E}">
      <dgm:prSet/>
      <dgm:spPr/>
      <dgm:t>
        <a:bodyPr/>
        <a:lstStyle/>
        <a:p>
          <a:endParaRPr lang="en-GB"/>
        </a:p>
      </dgm:t>
    </dgm:pt>
    <dgm:pt modelId="{A0C449FA-964E-4D49-B8FE-7AF893FDBE41}" type="sibTrans" cxnId="{A959A87F-64C5-C343-8DEA-F0BDEDF2819E}">
      <dgm:prSet/>
      <dgm:spPr/>
      <dgm:t>
        <a:bodyPr/>
        <a:lstStyle/>
        <a:p>
          <a:endParaRPr lang="en-GB"/>
        </a:p>
      </dgm:t>
    </dgm:pt>
    <dgm:pt modelId="{F49FCFB6-8E79-D647-88E4-3D7898A3C9CB}">
      <dgm:prSet custT="1"/>
      <dgm:spPr/>
      <dgm:t>
        <a:bodyPr/>
        <a:lstStyle/>
        <a:p>
          <a:r>
            <a:rPr lang="bg-BG" sz="1200" noProof="0" dirty="0"/>
            <a:t>Защитава </a:t>
          </a:r>
          <a:r>
            <a:rPr lang="bg-BG" sz="1200" dirty="0"/>
            <a:t>целостта на документа</a:t>
          </a:r>
          <a:endParaRPr lang="en-BG" sz="1200" dirty="0"/>
        </a:p>
      </dgm:t>
    </dgm:pt>
    <dgm:pt modelId="{3CC7041E-4994-334F-979F-55C4D9B35BF3}" type="parTrans" cxnId="{3F92FE12-7260-B54B-ABDB-6C48D5A1F857}">
      <dgm:prSet/>
      <dgm:spPr/>
      <dgm:t>
        <a:bodyPr/>
        <a:lstStyle/>
        <a:p>
          <a:endParaRPr lang="en-GB"/>
        </a:p>
      </dgm:t>
    </dgm:pt>
    <dgm:pt modelId="{41D49177-8C3C-BB4A-BAE1-AE846B8190F7}" type="sibTrans" cxnId="{3F92FE12-7260-B54B-ABDB-6C48D5A1F857}">
      <dgm:prSet/>
      <dgm:spPr/>
      <dgm:t>
        <a:bodyPr/>
        <a:lstStyle/>
        <a:p>
          <a:endParaRPr lang="en-GB"/>
        </a:p>
      </dgm:t>
    </dgm:pt>
    <dgm:pt modelId="{86A6B8A4-EC5E-5045-851D-26B524ED9426}">
      <dgm:prSet custT="1"/>
      <dgm:spPr/>
      <dgm:t>
        <a:bodyPr/>
        <a:lstStyle/>
        <a:p>
          <a:r>
            <a:rPr lang="bg-BG" sz="1200" dirty="0"/>
            <a:t>Съдържа данни за лицето по лична карта – имена на български и латиница, ЕГН, постоянен адрес, и и-мейл с който електронният подпис ще се използва.</a:t>
          </a:r>
          <a:endParaRPr lang="en-BG" sz="1200" dirty="0"/>
        </a:p>
      </dgm:t>
    </dgm:pt>
    <dgm:pt modelId="{36E11DC8-DA48-C94E-A642-01C4FAACDCEF}" type="parTrans" cxnId="{9187ACE9-8333-F04A-B139-391EAB4A15C6}">
      <dgm:prSet/>
      <dgm:spPr/>
      <dgm:t>
        <a:bodyPr/>
        <a:lstStyle/>
        <a:p>
          <a:endParaRPr lang="en-GB"/>
        </a:p>
      </dgm:t>
    </dgm:pt>
    <dgm:pt modelId="{AA5E078D-7A74-074A-B662-C9C4F6104521}" type="sibTrans" cxnId="{9187ACE9-8333-F04A-B139-391EAB4A15C6}">
      <dgm:prSet/>
      <dgm:spPr/>
      <dgm:t>
        <a:bodyPr/>
        <a:lstStyle/>
        <a:p>
          <a:endParaRPr lang="en-GB"/>
        </a:p>
      </dgm:t>
    </dgm:pt>
    <dgm:pt modelId="{B1CBD13D-62EC-3043-8CE2-858508DFE8A7}" type="pres">
      <dgm:prSet presAssocID="{9F26443A-9C89-D945-8D5E-CB7240002C78}" presName="theList" presStyleCnt="0">
        <dgm:presLayoutVars>
          <dgm:dir/>
          <dgm:animLvl val="lvl"/>
          <dgm:resizeHandles val="exact"/>
        </dgm:presLayoutVars>
      </dgm:prSet>
      <dgm:spPr/>
    </dgm:pt>
    <dgm:pt modelId="{C08ECC61-90C0-DC42-9E4E-23320936FA2E}" type="pres">
      <dgm:prSet presAssocID="{1F60C162-CE9A-6040-8CB2-A294C89FBA6F}" presName="compNode" presStyleCnt="0"/>
      <dgm:spPr/>
    </dgm:pt>
    <dgm:pt modelId="{3A338A9B-1A61-2148-9A6E-0491DFAF3A49}" type="pres">
      <dgm:prSet presAssocID="{1F60C162-CE9A-6040-8CB2-A294C89FBA6F}" presName="aNode" presStyleLbl="bgShp" presStyleIdx="0" presStyleCnt="4"/>
      <dgm:spPr/>
    </dgm:pt>
    <dgm:pt modelId="{7B14F720-D623-474A-B2C3-2A68041BC808}" type="pres">
      <dgm:prSet presAssocID="{1F60C162-CE9A-6040-8CB2-A294C89FBA6F}" presName="textNode" presStyleLbl="bgShp" presStyleIdx="0" presStyleCnt="4"/>
      <dgm:spPr/>
    </dgm:pt>
    <dgm:pt modelId="{4400ACF9-D5A3-AC41-AEFA-80ECAAE94115}" type="pres">
      <dgm:prSet presAssocID="{1F60C162-CE9A-6040-8CB2-A294C89FBA6F}" presName="compChildNode" presStyleCnt="0"/>
      <dgm:spPr/>
    </dgm:pt>
    <dgm:pt modelId="{19E13097-7369-2248-A64A-34F75D121737}" type="pres">
      <dgm:prSet presAssocID="{1F60C162-CE9A-6040-8CB2-A294C89FBA6F}" presName="theInnerList" presStyleCnt="0"/>
      <dgm:spPr/>
    </dgm:pt>
    <dgm:pt modelId="{C892D377-EAC8-2E4C-9724-4542895A554C}" type="pres">
      <dgm:prSet presAssocID="{30044421-C6B6-5C45-9A2A-02A2B76CB0CE}" presName="childNode" presStyleLbl="node1" presStyleIdx="0" presStyleCnt="8">
        <dgm:presLayoutVars>
          <dgm:bulletEnabled val="1"/>
        </dgm:presLayoutVars>
      </dgm:prSet>
      <dgm:spPr/>
    </dgm:pt>
    <dgm:pt modelId="{E7A8CCFF-B7C0-224C-AC54-78C60E6A4B58}" type="pres">
      <dgm:prSet presAssocID="{30044421-C6B6-5C45-9A2A-02A2B76CB0CE}" presName="aSpace2" presStyleCnt="0"/>
      <dgm:spPr/>
    </dgm:pt>
    <dgm:pt modelId="{500F96B7-CB6C-7C45-BDCA-CD0DF90D3304}" type="pres">
      <dgm:prSet presAssocID="{512C175C-AC94-534A-B6DC-EB1D6C613F9F}" presName="childNode" presStyleLbl="node1" presStyleIdx="1" presStyleCnt="8">
        <dgm:presLayoutVars>
          <dgm:bulletEnabled val="1"/>
        </dgm:presLayoutVars>
      </dgm:prSet>
      <dgm:spPr/>
    </dgm:pt>
    <dgm:pt modelId="{DC28A457-8C5E-DC46-814F-8911B601EBDA}" type="pres">
      <dgm:prSet presAssocID="{1F60C162-CE9A-6040-8CB2-A294C89FBA6F}" presName="aSpace" presStyleCnt="0"/>
      <dgm:spPr/>
    </dgm:pt>
    <dgm:pt modelId="{8F58E640-DAE0-174C-BD93-3B857F593A4A}" type="pres">
      <dgm:prSet presAssocID="{16F591A7-4F99-DE4D-938B-CDFA0525DCBC}" presName="compNode" presStyleCnt="0"/>
      <dgm:spPr/>
    </dgm:pt>
    <dgm:pt modelId="{73CC9485-D36F-AD4C-8B61-EBFBAFD6BC97}" type="pres">
      <dgm:prSet presAssocID="{16F591A7-4F99-DE4D-938B-CDFA0525DCBC}" presName="aNode" presStyleLbl="bgShp" presStyleIdx="1" presStyleCnt="4"/>
      <dgm:spPr/>
    </dgm:pt>
    <dgm:pt modelId="{88224DB9-C289-FF45-826A-C85164F1B0AC}" type="pres">
      <dgm:prSet presAssocID="{16F591A7-4F99-DE4D-938B-CDFA0525DCBC}" presName="textNode" presStyleLbl="bgShp" presStyleIdx="1" presStyleCnt="4"/>
      <dgm:spPr/>
    </dgm:pt>
    <dgm:pt modelId="{0A01198E-2286-034B-A59C-735B7958E78D}" type="pres">
      <dgm:prSet presAssocID="{16F591A7-4F99-DE4D-938B-CDFA0525DCBC}" presName="compChildNode" presStyleCnt="0"/>
      <dgm:spPr/>
    </dgm:pt>
    <dgm:pt modelId="{0EC03C84-910E-154F-8BBE-D5BED0770FDD}" type="pres">
      <dgm:prSet presAssocID="{16F591A7-4F99-DE4D-938B-CDFA0525DCBC}" presName="theInnerList" presStyleCnt="0"/>
      <dgm:spPr/>
    </dgm:pt>
    <dgm:pt modelId="{A5871EBA-3B20-F149-B14E-4B3A30BD4C10}" type="pres">
      <dgm:prSet presAssocID="{F17F50B8-7F46-A54C-BB14-FC8109D72CF5}" presName="childNode" presStyleLbl="node1" presStyleIdx="2" presStyleCnt="8">
        <dgm:presLayoutVars>
          <dgm:bulletEnabled val="1"/>
        </dgm:presLayoutVars>
      </dgm:prSet>
      <dgm:spPr/>
    </dgm:pt>
    <dgm:pt modelId="{EF4916EE-FB86-824B-9F12-8E6692AD54E0}" type="pres">
      <dgm:prSet presAssocID="{F17F50B8-7F46-A54C-BB14-FC8109D72CF5}" presName="aSpace2" presStyleCnt="0"/>
      <dgm:spPr/>
    </dgm:pt>
    <dgm:pt modelId="{0113B62A-F5AB-4541-8261-AAF66F77D1CB}" type="pres">
      <dgm:prSet presAssocID="{86A6B8A4-EC5E-5045-851D-26B524ED9426}" presName="childNode" presStyleLbl="node1" presStyleIdx="3" presStyleCnt="8">
        <dgm:presLayoutVars>
          <dgm:bulletEnabled val="1"/>
        </dgm:presLayoutVars>
      </dgm:prSet>
      <dgm:spPr/>
    </dgm:pt>
    <dgm:pt modelId="{D242C140-2A56-EF40-A04C-F6E97258207A}" type="pres">
      <dgm:prSet presAssocID="{16F591A7-4F99-DE4D-938B-CDFA0525DCBC}" presName="aSpace" presStyleCnt="0"/>
      <dgm:spPr/>
    </dgm:pt>
    <dgm:pt modelId="{12BE6654-859F-C64E-935E-402CC1CCD9F6}" type="pres">
      <dgm:prSet presAssocID="{FEC13F14-902A-D643-BAD6-AD8AFF6C077C}" presName="compNode" presStyleCnt="0"/>
      <dgm:spPr/>
    </dgm:pt>
    <dgm:pt modelId="{B397BEFC-A2C9-8A4E-9457-2AC1D19F4E77}" type="pres">
      <dgm:prSet presAssocID="{FEC13F14-902A-D643-BAD6-AD8AFF6C077C}" presName="aNode" presStyleLbl="bgShp" presStyleIdx="2" presStyleCnt="4"/>
      <dgm:spPr/>
    </dgm:pt>
    <dgm:pt modelId="{313E7AFC-C0C4-594D-B1B3-84959FD98A5E}" type="pres">
      <dgm:prSet presAssocID="{FEC13F14-902A-D643-BAD6-AD8AFF6C077C}" presName="textNode" presStyleLbl="bgShp" presStyleIdx="2" presStyleCnt="4"/>
      <dgm:spPr/>
    </dgm:pt>
    <dgm:pt modelId="{24626A8E-EA60-F741-A3D3-D56E8A2C72A5}" type="pres">
      <dgm:prSet presAssocID="{FEC13F14-902A-D643-BAD6-AD8AFF6C077C}" presName="compChildNode" presStyleCnt="0"/>
      <dgm:spPr/>
    </dgm:pt>
    <dgm:pt modelId="{BF16E53D-39D3-E642-8186-28AA59E00261}" type="pres">
      <dgm:prSet presAssocID="{FEC13F14-902A-D643-BAD6-AD8AFF6C077C}" presName="theInnerList" presStyleCnt="0"/>
      <dgm:spPr/>
    </dgm:pt>
    <dgm:pt modelId="{17BF9A96-43EE-3845-AE2E-1D4F41422A12}" type="pres">
      <dgm:prSet presAssocID="{7D6B27CF-7E0D-3E46-B313-234F66BC4C08}" presName="childNode" presStyleLbl="node1" presStyleIdx="4" presStyleCnt="8">
        <dgm:presLayoutVars>
          <dgm:bulletEnabled val="1"/>
        </dgm:presLayoutVars>
      </dgm:prSet>
      <dgm:spPr/>
    </dgm:pt>
    <dgm:pt modelId="{F48A5185-3217-354A-AECC-2FEEE1CE8122}" type="pres">
      <dgm:prSet presAssocID="{7D6B27CF-7E0D-3E46-B313-234F66BC4C08}" presName="aSpace2" presStyleCnt="0"/>
      <dgm:spPr/>
    </dgm:pt>
    <dgm:pt modelId="{76E55392-2A4D-5D43-8897-138826E0BDE2}" type="pres">
      <dgm:prSet presAssocID="{6484DFEA-58AA-B842-9D06-5533FAEFAD89}" presName="childNode" presStyleLbl="node1" presStyleIdx="5" presStyleCnt="8">
        <dgm:presLayoutVars>
          <dgm:bulletEnabled val="1"/>
        </dgm:presLayoutVars>
      </dgm:prSet>
      <dgm:spPr/>
    </dgm:pt>
    <dgm:pt modelId="{6FDFE8B3-4693-D84B-9B93-E0F9BC8D66F1}" type="pres">
      <dgm:prSet presAssocID="{6484DFEA-58AA-B842-9D06-5533FAEFAD89}" presName="aSpace2" presStyleCnt="0"/>
      <dgm:spPr/>
    </dgm:pt>
    <dgm:pt modelId="{42C871F5-85C8-4C4C-AF0F-D414E056753D}" type="pres">
      <dgm:prSet presAssocID="{F49FCFB6-8E79-D647-88E4-3D7898A3C9CB}" presName="childNode" presStyleLbl="node1" presStyleIdx="6" presStyleCnt="8">
        <dgm:presLayoutVars>
          <dgm:bulletEnabled val="1"/>
        </dgm:presLayoutVars>
      </dgm:prSet>
      <dgm:spPr/>
    </dgm:pt>
    <dgm:pt modelId="{C95830A7-04F5-964E-B69B-8698094DD5B2}" type="pres">
      <dgm:prSet presAssocID="{FEC13F14-902A-D643-BAD6-AD8AFF6C077C}" presName="aSpace" presStyleCnt="0"/>
      <dgm:spPr/>
    </dgm:pt>
    <dgm:pt modelId="{0E050E26-A961-454A-8EFA-A46E90206879}" type="pres">
      <dgm:prSet presAssocID="{B4F4E812-5E40-794A-8EE5-BD7C3CD91499}" presName="compNode" presStyleCnt="0"/>
      <dgm:spPr/>
    </dgm:pt>
    <dgm:pt modelId="{111C5159-334E-4845-832F-394E19A1FF7C}" type="pres">
      <dgm:prSet presAssocID="{B4F4E812-5E40-794A-8EE5-BD7C3CD91499}" presName="aNode" presStyleLbl="bgShp" presStyleIdx="3" presStyleCnt="4" custScaleX="59558"/>
      <dgm:spPr/>
    </dgm:pt>
    <dgm:pt modelId="{9800CCBE-D3F8-3743-B6FD-D6824BFFC0BF}" type="pres">
      <dgm:prSet presAssocID="{B4F4E812-5E40-794A-8EE5-BD7C3CD91499}" presName="textNode" presStyleLbl="bgShp" presStyleIdx="3" presStyleCnt="4"/>
      <dgm:spPr/>
    </dgm:pt>
    <dgm:pt modelId="{ABD8F6F1-3741-2F40-8244-DDC3121D19FF}" type="pres">
      <dgm:prSet presAssocID="{B4F4E812-5E40-794A-8EE5-BD7C3CD91499}" presName="compChildNode" presStyleCnt="0"/>
      <dgm:spPr/>
    </dgm:pt>
    <dgm:pt modelId="{F242010E-F75A-3A49-B4F9-14F73AF144A2}" type="pres">
      <dgm:prSet presAssocID="{B4F4E812-5E40-794A-8EE5-BD7C3CD91499}" presName="theInnerList" presStyleCnt="0"/>
      <dgm:spPr/>
    </dgm:pt>
    <dgm:pt modelId="{7F585997-DF46-AD4C-9F61-9BE78CD3C003}" type="pres">
      <dgm:prSet presAssocID="{6C2FCEC2-A8AE-174B-9FF9-62A37C7A1411}" presName="childNode" presStyleLbl="node1" presStyleIdx="7" presStyleCnt="8" custScaleX="63680">
        <dgm:presLayoutVars>
          <dgm:bulletEnabled val="1"/>
        </dgm:presLayoutVars>
      </dgm:prSet>
      <dgm:spPr/>
    </dgm:pt>
  </dgm:ptLst>
  <dgm:cxnLst>
    <dgm:cxn modelId="{22BE9400-D161-1646-B417-3585F2611647}" type="presOf" srcId="{B4F4E812-5E40-794A-8EE5-BD7C3CD91499}" destId="{111C5159-334E-4845-832F-394E19A1FF7C}" srcOrd="0" destOrd="0" presId="urn:microsoft.com/office/officeart/2005/8/layout/lProcess2"/>
    <dgm:cxn modelId="{CA557A04-D6AB-B24C-889A-78038740ADFA}" type="presOf" srcId="{B4F4E812-5E40-794A-8EE5-BD7C3CD91499}" destId="{9800CCBE-D3F8-3743-B6FD-D6824BFFC0BF}" srcOrd="1" destOrd="0" presId="urn:microsoft.com/office/officeart/2005/8/layout/lProcess2"/>
    <dgm:cxn modelId="{DFE4FE0C-9FF1-8549-9280-B0054ABF38B7}" srcId="{B4F4E812-5E40-794A-8EE5-BD7C3CD91499}" destId="{6C2FCEC2-A8AE-174B-9FF9-62A37C7A1411}" srcOrd="0" destOrd="0" parTransId="{F3B4532C-3DCE-A644-8042-A240E510C94F}" sibTransId="{EE6A7A60-AF3D-BD42-A5FD-6B40856C278C}"/>
    <dgm:cxn modelId="{3F92FE12-7260-B54B-ABDB-6C48D5A1F857}" srcId="{FEC13F14-902A-D643-BAD6-AD8AFF6C077C}" destId="{F49FCFB6-8E79-D647-88E4-3D7898A3C9CB}" srcOrd="2" destOrd="0" parTransId="{3CC7041E-4994-334F-979F-55C4D9B35BF3}" sibTransId="{41D49177-8C3C-BB4A-BAE1-AE846B8190F7}"/>
    <dgm:cxn modelId="{774DA121-F20E-9B4D-9290-8C0B1B818600}" type="presOf" srcId="{FEC13F14-902A-D643-BAD6-AD8AFF6C077C}" destId="{313E7AFC-C0C4-594D-B1B3-84959FD98A5E}" srcOrd="1" destOrd="0" presId="urn:microsoft.com/office/officeart/2005/8/layout/lProcess2"/>
    <dgm:cxn modelId="{023AB225-F7C2-334F-9D1E-7CA355020D0E}" type="presOf" srcId="{6484DFEA-58AA-B842-9D06-5533FAEFAD89}" destId="{76E55392-2A4D-5D43-8897-138826E0BDE2}" srcOrd="0" destOrd="0" presId="urn:microsoft.com/office/officeart/2005/8/layout/lProcess2"/>
    <dgm:cxn modelId="{1558E461-E855-614B-B471-38589EA1C15A}" type="presOf" srcId="{16F591A7-4F99-DE4D-938B-CDFA0525DCBC}" destId="{73CC9485-D36F-AD4C-8B61-EBFBAFD6BC97}" srcOrd="0" destOrd="0" presId="urn:microsoft.com/office/officeart/2005/8/layout/lProcess2"/>
    <dgm:cxn modelId="{C48DD165-3C33-BD4A-91D9-305956920B37}" type="presOf" srcId="{9F26443A-9C89-D945-8D5E-CB7240002C78}" destId="{B1CBD13D-62EC-3043-8CE2-858508DFE8A7}" srcOrd="0" destOrd="0" presId="urn:microsoft.com/office/officeart/2005/8/layout/lProcess2"/>
    <dgm:cxn modelId="{10B0ED72-52A0-DF4E-84C6-C2EB69DC3807}" srcId="{1F60C162-CE9A-6040-8CB2-A294C89FBA6F}" destId="{30044421-C6B6-5C45-9A2A-02A2B76CB0CE}" srcOrd="0" destOrd="0" parTransId="{0A0066DC-EFE1-0B42-816B-D208D9103238}" sibTransId="{170F73DA-60E9-AF46-B1F1-604871002A2F}"/>
    <dgm:cxn modelId="{0A1AD07D-5951-4945-876B-BCF42B122309}" srcId="{9F26443A-9C89-D945-8D5E-CB7240002C78}" destId="{B4F4E812-5E40-794A-8EE5-BD7C3CD91499}" srcOrd="3" destOrd="0" parTransId="{F211904A-023F-CB48-BE01-F4BF890B5C65}" sibTransId="{B056C438-E621-E14C-80E9-FC5295BB2D50}"/>
    <dgm:cxn modelId="{A959A87F-64C5-C343-8DEA-F0BDEDF2819E}" srcId="{FEC13F14-902A-D643-BAD6-AD8AFF6C077C}" destId="{6484DFEA-58AA-B842-9D06-5533FAEFAD89}" srcOrd="1" destOrd="0" parTransId="{348042B9-F570-B94F-8CFD-3C1BEDE92960}" sibTransId="{A0C449FA-964E-4D49-B8FE-7AF893FDBE41}"/>
    <dgm:cxn modelId="{6207A286-0CB5-2849-9822-C5F2CA14A53F}" type="presOf" srcId="{1F60C162-CE9A-6040-8CB2-A294C89FBA6F}" destId="{3A338A9B-1A61-2148-9A6E-0491DFAF3A49}" srcOrd="0" destOrd="0" presId="urn:microsoft.com/office/officeart/2005/8/layout/lProcess2"/>
    <dgm:cxn modelId="{1DE33092-C36F-5D44-AA6E-047AA63E1109}" srcId="{9F26443A-9C89-D945-8D5E-CB7240002C78}" destId="{FEC13F14-902A-D643-BAD6-AD8AFF6C077C}" srcOrd="2" destOrd="0" parTransId="{8E85B096-CEDB-2543-BE1B-308DBE40BDE1}" sibTransId="{98894313-8487-D142-8B82-7D4F9D2C60FD}"/>
    <dgm:cxn modelId="{F8B7CF99-4FF7-3B4B-97D0-BB4AB9038507}" srcId="{9F26443A-9C89-D945-8D5E-CB7240002C78}" destId="{1F60C162-CE9A-6040-8CB2-A294C89FBA6F}" srcOrd="0" destOrd="0" parTransId="{0B27ACEB-699E-9645-AEDD-392C26307CCC}" sibTransId="{1C47FBCA-8585-7E4C-84ED-76EDC4E8A5FF}"/>
    <dgm:cxn modelId="{C3A09F9C-1E86-8C40-9615-88AB4144C02A}" type="presOf" srcId="{F17F50B8-7F46-A54C-BB14-FC8109D72CF5}" destId="{A5871EBA-3B20-F149-B14E-4B3A30BD4C10}" srcOrd="0" destOrd="0" presId="urn:microsoft.com/office/officeart/2005/8/layout/lProcess2"/>
    <dgm:cxn modelId="{37CFEEA4-BD31-1E48-8B17-25325A266721}" type="presOf" srcId="{FEC13F14-902A-D643-BAD6-AD8AFF6C077C}" destId="{B397BEFC-A2C9-8A4E-9457-2AC1D19F4E77}" srcOrd="0" destOrd="0" presId="urn:microsoft.com/office/officeart/2005/8/layout/lProcess2"/>
    <dgm:cxn modelId="{CDE01DB1-DD89-0B41-8EF7-1B4CC860BB67}" type="presOf" srcId="{512C175C-AC94-534A-B6DC-EB1D6C613F9F}" destId="{500F96B7-CB6C-7C45-BDCA-CD0DF90D3304}" srcOrd="0" destOrd="0" presId="urn:microsoft.com/office/officeart/2005/8/layout/lProcess2"/>
    <dgm:cxn modelId="{0D9D62B1-5E82-0C4E-852E-3D276E89B52C}" type="presOf" srcId="{30044421-C6B6-5C45-9A2A-02A2B76CB0CE}" destId="{C892D377-EAC8-2E4C-9724-4542895A554C}" srcOrd="0" destOrd="0" presId="urn:microsoft.com/office/officeart/2005/8/layout/lProcess2"/>
    <dgm:cxn modelId="{42CAC9B2-EC11-EF47-A9E4-5E42607D1308}" type="presOf" srcId="{F49FCFB6-8E79-D647-88E4-3D7898A3C9CB}" destId="{42C871F5-85C8-4C4C-AF0F-D414E056753D}" srcOrd="0" destOrd="0" presId="urn:microsoft.com/office/officeart/2005/8/layout/lProcess2"/>
    <dgm:cxn modelId="{D860EBB6-E52F-8E40-9C73-91080D184A1B}" srcId="{FEC13F14-902A-D643-BAD6-AD8AFF6C077C}" destId="{7D6B27CF-7E0D-3E46-B313-234F66BC4C08}" srcOrd="0" destOrd="0" parTransId="{1CDDFC6D-ADAA-9948-8C33-D8DCD18C74F7}" sibTransId="{420D5FEF-516D-0941-AD1E-A6B595B301D5}"/>
    <dgm:cxn modelId="{4EA60CC6-143F-C745-BBB4-E134B5BB7245}" srcId="{9F26443A-9C89-D945-8D5E-CB7240002C78}" destId="{16F591A7-4F99-DE4D-938B-CDFA0525DCBC}" srcOrd="1" destOrd="0" parTransId="{5958EFD5-B274-1B44-A9FB-8BCCF1310EAE}" sibTransId="{29D4C64C-698B-DE44-A064-12CDD7E5DAA9}"/>
    <dgm:cxn modelId="{75C930C7-CB38-A94D-ABFF-598896743417}" type="presOf" srcId="{16F591A7-4F99-DE4D-938B-CDFA0525DCBC}" destId="{88224DB9-C289-FF45-826A-C85164F1B0AC}" srcOrd="1" destOrd="0" presId="urn:microsoft.com/office/officeart/2005/8/layout/lProcess2"/>
    <dgm:cxn modelId="{CB012BCF-B005-7342-8FEA-AB28DD3A104B}" type="presOf" srcId="{1F60C162-CE9A-6040-8CB2-A294C89FBA6F}" destId="{7B14F720-D623-474A-B2C3-2A68041BC808}" srcOrd="1" destOrd="0" presId="urn:microsoft.com/office/officeart/2005/8/layout/lProcess2"/>
    <dgm:cxn modelId="{360DBCDF-42A0-B64E-83D5-311682A48CB0}" srcId="{16F591A7-4F99-DE4D-938B-CDFA0525DCBC}" destId="{F17F50B8-7F46-A54C-BB14-FC8109D72CF5}" srcOrd="0" destOrd="0" parTransId="{562B4A81-F457-4047-9E86-73191575577D}" sibTransId="{6D66A701-EB0C-1445-9E34-8419B299C1B2}"/>
    <dgm:cxn modelId="{6F0C9BE4-EF7B-6548-B8A8-0724538E2E06}" srcId="{1F60C162-CE9A-6040-8CB2-A294C89FBA6F}" destId="{512C175C-AC94-534A-B6DC-EB1D6C613F9F}" srcOrd="1" destOrd="0" parTransId="{CBDFA93C-187A-1145-98B8-D17BB9A17AFE}" sibTransId="{814AAD78-9B93-5D4C-B2AF-BA40AAD77837}"/>
    <dgm:cxn modelId="{9187ACE9-8333-F04A-B139-391EAB4A15C6}" srcId="{16F591A7-4F99-DE4D-938B-CDFA0525DCBC}" destId="{86A6B8A4-EC5E-5045-851D-26B524ED9426}" srcOrd="1" destOrd="0" parTransId="{36E11DC8-DA48-C94E-A642-01C4FAACDCEF}" sibTransId="{AA5E078D-7A74-074A-B662-C9C4F6104521}"/>
    <dgm:cxn modelId="{0800F3ED-DA08-F14F-90E4-E9BBEDCFB297}" type="presOf" srcId="{7D6B27CF-7E0D-3E46-B313-234F66BC4C08}" destId="{17BF9A96-43EE-3845-AE2E-1D4F41422A12}" srcOrd="0" destOrd="0" presId="urn:microsoft.com/office/officeart/2005/8/layout/lProcess2"/>
    <dgm:cxn modelId="{133003F4-47A2-DA43-9165-7B5C8E64131A}" type="presOf" srcId="{6C2FCEC2-A8AE-174B-9FF9-62A37C7A1411}" destId="{7F585997-DF46-AD4C-9F61-9BE78CD3C003}" srcOrd="0" destOrd="0" presId="urn:microsoft.com/office/officeart/2005/8/layout/lProcess2"/>
    <dgm:cxn modelId="{661A16F6-00E2-CE43-A854-A9ED4737ECEA}" type="presOf" srcId="{86A6B8A4-EC5E-5045-851D-26B524ED9426}" destId="{0113B62A-F5AB-4541-8261-AAF66F77D1CB}" srcOrd="0" destOrd="0" presId="urn:microsoft.com/office/officeart/2005/8/layout/lProcess2"/>
    <dgm:cxn modelId="{DF13B3EF-2087-5C45-990D-8AB2DF80CBE9}" type="presParOf" srcId="{B1CBD13D-62EC-3043-8CE2-858508DFE8A7}" destId="{C08ECC61-90C0-DC42-9E4E-23320936FA2E}" srcOrd="0" destOrd="0" presId="urn:microsoft.com/office/officeart/2005/8/layout/lProcess2"/>
    <dgm:cxn modelId="{36EAA22D-9AD8-4B40-ACAC-910AFF2C4581}" type="presParOf" srcId="{C08ECC61-90C0-DC42-9E4E-23320936FA2E}" destId="{3A338A9B-1A61-2148-9A6E-0491DFAF3A49}" srcOrd="0" destOrd="0" presId="urn:microsoft.com/office/officeart/2005/8/layout/lProcess2"/>
    <dgm:cxn modelId="{3F04A441-162B-9843-AB90-82E96994F6E4}" type="presParOf" srcId="{C08ECC61-90C0-DC42-9E4E-23320936FA2E}" destId="{7B14F720-D623-474A-B2C3-2A68041BC808}" srcOrd="1" destOrd="0" presId="urn:microsoft.com/office/officeart/2005/8/layout/lProcess2"/>
    <dgm:cxn modelId="{16CDB2BF-8868-8540-B762-6098CBCF524E}" type="presParOf" srcId="{C08ECC61-90C0-DC42-9E4E-23320936FA2E}" destId="{4400ACF9-D5A3-AC41-AEFA-80ECAAE94115}" srcOrd="2" destOrd="0" presId="urn:microsoft.com/office/officeart/2005/8/layout/lProcess2"/>
    <dgm:cxn modelId="{F91EE9D4-DCE5-9B4F-B79C-3FCFF38C7148}" type="presParOf" srcId="{4400ACF9-D5A3-AC41-AEFA-80ECAAE94115}" destId="{19E13097-7369-2248-A64A-34F75D121737}" srcOrd="0" destOrd="0" presId="urn:microsoft.com/office/officeart/2005/8/layout/lProcess2"/>
    <dgm:cxn modelId="{B30F59E0-2655-014E-BF93-53003E3D0F58}" type="presParOf" srcId="{19E13097-7369-2248-A64A-34F75D121737}" destId="{C892D377-EAC8-2E4C-9724-4542895A554C}" srcOrd="0" destOrd="0" presId="urn:microsoft.com/office/officeart/2005/8/layout/lProcess2"/>
    <dgm:cxn modelId="{00A617A2-F4A9-EE47-BF4F-D0FA9F540373}" type="presParOf" srcId="{19E13097-7369-2248-A64A-34F75D121737}" destId="{E7A8CCFF-B7C0-224C-AC54-78C60E6A4B58}" srcOrd="1" destOrd="0" presId="urn:microsoft.com/office/officeart/2005/8/layout/lProcess2"/>
    <dgm:cxn modelId="{AA949C2A-F430-0C47-8810-8BF6637F711B}" type="presParOf" srcId="{19E13097-7369-2248-A64A-34F75D121737}" destId="{500F96B7-CB6C-7C45-BDCA-CD0DF90D3304}" srcOrd="2" destOrd="0" presId="urn:microsoft.com/office/officeart/2005/8/layout/lProcess2"/>
    <dgm:cxn modelId="{6785D3A7-F0A4-7146-AC36-6F036C803F9F}" type="presParOf" srcId="{B1CBD13D-62EC-3043-8CE2-858508DFE8A7}" destId="{DC28A457-8C5E-DC46-814F-8911B601EBDA}" srcOrd="1" destOrd="0" presId="urn:microsoft.com/office/officeart/2005/8/layout/lProcess2"/>
    <dgm:cxn modelId="{48F6E7CC-93A7-2544-9B27-65B9749463C5}" type="presParOf" srcId="{B1CBD13D-62EC-3043-8CE2-858508DFE8A7}" destId="{8F58E640-DAE0-174C-BD93-3B857F593A4A}" srcOrd="2" destOrd="0" presId="urn:microsoft.com/office/officeart/2005/8/layout/lProcess2"/>
    <dgm:cxn modelId="{94C7E810-185E-2A44-B143-E2717F9189E8}" type="presParOf" srcId="{8F58E640-DAE0-174C-BD93-3B857F593A4A}" destId="{73CC9485-D36F-AD4C-8B61-EBFBAFD6BC97}" srcOrd="0" destOrd="0" presId="urn:microsoft.com/office/officeart/2005/8/layout/lProcess2"/>
    <dgm:cxn modelId="{F8F21875-8125-4149-9D7C-CFFD60E6CA43}" type="presParOf" srcId="{8F58E640-DAE0-174C-BD93-3B857F593A4A}" destId="{88224DB9-C289-FF45-826A-C85164F1B0AC}" srcOrd="1" destOrd="0" presId="urn:microsoft.com/office/officeart/2005/8/layout/lProcess2"/>
    <dgm:cxn modelId="{09282502-35B8-B746-8F48-3559E946C276}" type="presParOf" srcId="{8F58E640-DAE0-174C-BD93-3B857F593A4A}" destId="{0A01198E-2286-034B-A59C-735B7958E78D}" srcOrd="2" destOrd="0" presId="urn:microsoft.com/office/officeart/2005/8/layout/lProcess2"/>
    <dgm:cxn modelId="{0A060FA0-6925-B241-AE69-A0096E8216DA}" type="presParOf" srcId="{0A01198E-2286-034B-A59C-735B7958E78D}" destId="{0EC03C84-910E-154F-8BBE-D5BED0770FDD}" srcOrd="0" destOrd="0" presId="urn:microsoft.com/office/officeart/2005/8/layout/lProcess2"/>
    <dgm:cxn modelId="{862A39AF-D129-E441-85CA-F6BB43F62218}" type="presParOf" srcId="{0EC03C84-910E-154F-8BBE-D5BED0770FDD}" destId="{A5871EBA-3B20-F149-B14E-4B3A30BD4C10}" srcOrd="0" destOrd="0" presId="urn:microsoft.com/office/officeart/2005/8/layout/lProcess2"/>
    <dgm:cxn modelId="{AA12E06A-BBE2-7B4A-93C5-17EAEC99B8B4}" type="presParOf" srcId="{0EC03C84-910E-154F-8BBE-D5BED0770FDD}" destId="{EF4916EE-FB86-824B-9F12-8E6692AD54E0}" srcOrd="1" destOrd="0" presId="urn:microsoft.com/office/officeart/2005/8/layout/lProcess2"/>
    <dgm:cxn modelId="{3D194889-E7B1-1147-A00F-C813EB99708F}" type="presParOf" srcId="{0EC03C84-910E-154F-8BBE-D5BED0770FDD}" destId="{0113B62A-F5AB-4541-8261-AAF66F77D1CB}" srcOrd="2" destOrd="0" presId="urn:microsoft.com/office/officeart/2005/8/layout/lProcess2"/>
    <dgm:cxn modelId="{999A676B-4A75-794F-8C6E-82E0D0D2A548}" type="presParOf" srcId="{B1CBD13D-62EC-3043-8CE2-858508DFE8A7}" destId="{D242C140-2A56-EF40-A04C-F6E97258207A}" srcOrd="3" destOrd="0" presId="urn:microsoft.com/office/officeart/2005/8/layout/lProcess2"/>
    <dgm:cxn modelId="{B0C0D12A-B6F8-3446-93A3-6F120F089612}" type="presParOf" srcId="{B1CBD13D-62EC-3043-8CE2-858508DFE8A7}" destId="{12BE6654-859F-C64E-935E-402CC1CCD9F6}" srcOrd="4" destOrd="0" presId="urn:microsoft.com/office/officeart/2005/8/layout/lProcess2"/>
    <dgm:cxn modelId="{D74E7BD9-1157-EA47-AAD1-0E7579F8650D}" type="presParOf" srcId="{12BE6654-859F-C64E-935E-402CC1CCD9F6}" destId="{B397BEFC-A2C9-8A4E-9457-2AC1D19F4E77}" srcOrd="0" destOrd="0" presId="urn:microsoft.com/office/officeart/2005/8/layout/lProcess2"/>
    <dgm:cxn modelId="{EF8EE297-F98E-F44B-BFB1-6295D62DB76D}" type="presParOf" srcId="{12BE6654-859F-C64E-935E-402CC1CCD9F6}" destId="{313E7AFC-C0C4-594D-B1B3-84959FD98A5E}" srcOrd="1" destOrd="0" presId="urn:microsoft.com/office/officeart/2005/8/layout/lProcess2"/>
    <dgm:cxn modelId="{BE774A1B-31BB-6841-AE47-F8AFE02920D2}" type="presParOf" srcId="{12BE6654-859F-C64E-935E-402CC1CCD9F6}" destId="{24626A8E-EA60-F741-A3D3-D56E8A2C72A5}" srcOrd="2" destOrd="0" presId="urn:microsoft.com/office/officeart/2005/8/layout/lProcess2"/>
    <dgm:cxn modelId="{5277617E-ABBA-0F41-B3A6-FADCC094F3BF}" type="presParOf" srcId="{24626A8E-EA60-F741-A3D3-D56E8A2C72A5}" destId="{BF16E53D-39D3-E642-8186-28AA59E00261}" srcOrd="0" destOrd="0" presId="urn:microsoft.com/office/officeart/2005/8/layout/lProcess2"/>
    <dgm:cxn modelId="{20D3AC66-EA58-B642-A151-AD05D351ACDD}" type="presParOf" srcId="{BF16E53D-39D3-E642-8186-28AA59E00261}" destId="{17BF9A96-43EE-3845-AE2E-1D4F41422A12}" srcOrd="0" destOrd="0" presId="urn:microsoft.com/office/officeart/2005/8/layout/lProcess2"/>
    <dgm:cxn modelId="{E2631EA1-3F29-DB49-9F2D-D0A9A157557A}" type="presParOf" srcId="{BF16E53D-39D3-E642-8186-28AA59E00261}" destId="{F48A5185-3217-354A-AECC-2FEEE1CE8122}" srcOrd="1" destOrd="0" presId="urn:microsoft.com/office/officeart/2005/8/layout/lProcess2"/>
    <dgm:cxn modelId="{3CCD9837-A9DB-1D4C-AAE4-DEA62FB4C71E}" type="presParOf" srcId="{BF16E53D-39D3-E642-8186-28AA59E00261}" destId="{76E55392-2A4D-5D43-8897-138826E0BDE2}" srcOrd="2" destOrd="0" presId="urn:microsoft.com/office/officeart/2005/8/layout/lProcess2"/>
    <dgm:cxn modelId="{B7B52100-9A80-F746-A78A-02F87FBB582E}" type="presParOf" srcId="{BF16E53D-39D3-E642-8186-28AA59E00261}" destId="{6FDFE8B3-4693-D84B-9B93-E0F9BC8D66F1}" srcOrd="3" destOrd="0" presId="urn:microsoft.com/office/officeart/2005/8/layout/lProcess2"/>
    <dgm:cxn modelId="{E3496B81-0D63-F442-B6BB-3436F5B0E235}" type="presParOf" srcId="{BF16E53D-39D3-E642-8186-28AA59E00261}" destId="{42C871F5-85C8-4C4C-AF0F-D414E056753D}" srcOrd="4" destOrd="0" presId="urn:microsoft.com/office/officeart/2005/8/layout/lProcess2"/>
    <dgm:cxn modelId="{87039432-679C-0F42-BA3A-E5ED7466314B}" type="presParOf" srcId="{B1CBD13D-62EC-3043-8CE2-858508DFE8A7}" destId="{C95830A7-04F5-964E-B69B-8698094DD5B2}" srcOrd="5" destOrd="0" presId="urn:microsoft.com/office/officeart/2005/8/layout/lProcess2"/>
    <dgm:cxn modelId="{4B3E1C97-B91A-1C48-AC04-C9F251084977}" type="presParOf" srcId="{B1CBD13D-62EC-3043-8CE2-858508DFE8A7}" destId="{0E050E26-A961-454A-8EFA-A46E90206879}" srcOrd="6" destOrd="0" presId="urn:microsoft.com/office/officeart/2005/8/layout/lProcess2"/>
    <dgm:cxn modelId="{3FE56137-88CB-4C4F-BABF-5977616793D3}" type="presParOf" srcId="{0E050E26-A961-454A-8EFA-A46E90206879}" destId="{111C5159-334E-4845-832F-394E19A1FF7C}" srcOrd="0" destOrd="0" presId="urn:microsoft.com/office/officeart/2005/8/layout/lProcess2"/>
    <dgm:cxn modelId="{FBFEF7CC-243A-4749-BB64-665ADCDF999E}" type="presParOf" srcId="{0E050E26-A961-454A-8EFA-A46E90206879}" destId="{9800CCBE-D3F8-3743-B6FD-D6824BFFC0BF}" srcOrd="1" destOrd="0" presId="urn:microsoft.com/office/officeart/2005/8/layout/lProcess2"/>
    <dgm:cxn modelId="{A46CE6A8-21ED-CC4D-8236-7E14B9899444}" type="presParOf" srcId="{0E050E26-A961-454A-8EFA-A46E90206879}" destId="{ABD8F6F1-3741-2F40-8244-DDC3121D19FF}" srcOrd="2" destOrd="0" presId="urn:microsoft.com/office/officeart/2005/8/layout/lProcess2"/>
    <dgm:cxn modelId="{5996B6E0-386E-3A4C-A629-ABEF779EAE9A}" type="presParOf" srcId="{ABD8F6F1-3741-2F40-8244-DDC3121D19FF}" destId="{F242010E-F75A-3A49-B4F9-14F73AF144A2}" srcOrd="0" destOrd="0" presId="urn:microsoft.com/office/officeart/2005/8/layout/lProcess2"/>
    <dgm:cxn modelId="{96F13F29-B1DB-9D41-87ED-71563A135250}" type="presParOf" srcId="{F242010E-F75A-3A49-B4F9-14F73AF144A2}" destId="{7F585997-DF46-AD4C-9F61-9BE78CD3C00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A41625-26D7-334D-B5F9-4E5B8B0BDF21}" type="doc">
      <dgm:prSet loTypeId="urn:microsoft.com/office/officeart/2005/8/layout/defaul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6D6FC4B-8ABB-674E-A009-35895350F200}">
      <dgm:prSet/>
      <dgm:spPr/>
      <dgm:t>
        <a:bodyPr/>
        <a:lstStyle/>
        <a:p>
          <a:r>
            <a:rPr lang="bg-BG" dirty="0"/>
            <a:t>Чрез специални приложения за таблети и смарт телефони могат да се създават мобилни</a:t>
          </a:r>
          <a:r>
            <a:rPr lang="en-BG" dirty="0"/>
            <a:t> (облачни)</a:t>
          </a:r>
          <a:r>
            <a:rPr lang="bg-BG" dirty="0"/>
            <a:t> </a:t>
          </a:r>
          <a:r>
            <a:rPr lang="en-BG" dirty="0"/>
            <a:t>квалифицирани </a:t>
          </a:r>
          <a:r>
            <a:rPr lang="bg-BG" dirty="0"/>
            <a:t>електронни подписи. </a:t>
          </a:r>
          <a:endParaRPr lang="en-BG" dirty="0"/>
        </a:p>
      </dgm:t>
    </dgm:pt>
    <dgm:pt modelId="{6380F2A3-A03C-1F49-BE20-9CF81303E9EA}" type="parTrans" cxnId="{8B48CB15-D179-D340-BE0C-23D524A323F3}">
      <dgm:prSet/>
      <dgm:spPr/>
      <dgm:t>
        <a:bodyPr/>
        <a:lstStyle/>
        <a:p>
          <a:endParaRPr lang="en-GB"/>
        </a:p>
      </dgm:t>
    </dgm:pt>
    <dgm:pt modelId="{F078FE05-5D14-104B-B35A-C52DD25772EF}" type="sibTrans" cxnId="{8B48CB15-D179-D340-BE0C-23D524A323F3}">
      <dgm:prSet/>
      <dgm:spPr/>
      <dgm:t>
        <a:bodyPr/>
        <a:lstStyle/>
        <a:p>
          <a:endParaRPr lang="en-GB"/>
        </a:p>
      </dgm:t>
    </dgm:pt>
    <dgm:pt modelId="{72F0C515-1797-6D47-ABB0-1F353B6DC541}">
      <dgm:prSet/>
      <dgm:spPr/>
      <dgm:t>
        <a:bodyPr/>
        <a:lstStyle/>
        <a:p>
          <a:r>
            <a:rPr lang="bg-BG"/>
            <a:t>Чрез тези приложения може да се прави обмен и подписване на документи в системите на НАП, НОИ, </a:t>
          </a:r>
          <a:r>
            <a:rPr lang="en-US"/>
            <a:t>eGov</a:t>
          </a:r>
          <a:r>
            <a:rPr lang="bg-BG"/>
            <a:t>.</a:t>
          </a:r>
          <a:r>
            <a:rPr lang="en-US"/>
            <a:t>bg </a:t>
          </a:r>
          <a:r>
            <a:rPr lang="bg-BG"/>
            <a:t>и други. </a:t>
          </a:r>
          <a:endParaRPr lang="en-BG"/>
        </a:p>
      </dgm:t>
    </dgm:pt>
    <dgm:pt modelId="{C272FBE3-9AF0-0D44-B6D7-434CCE851F76}" type="parTrans" cxnId="{65DD5068-767B-6E4B-85CE-3EB83BC59700}">
      <dgm:prSet/>
      <dgm:spPr/>
      <dgm:t>
        <a:bodyPr/>
        <a:lstStyle/>
        <a:p>
          <a:endParaRPr lang="en-GB"/>
        </a:p>
      </dgm:t>
    </dgm:pt>
    <dgm:pt modelId="{17F95EC6-B40D-344B-8E50-1BB4266FE77C}" type="sibTrans" cxnId="{65DD5068-767B-6E4B-85CE-3EB83BC59700}">
      <dgm:prSet/>
      <dgm:spPr/>
      <dgm:t>
        <a:bodyPr/>
        <a:lstStyle/>
        <a:p>
          <a:endParaRPr lang="en-GB"/>
        </a:p>
      </dgm:t>
    </dgm:pt>
    <dgm:pt modelId="{B85BE3A9-0C67-764B-B9B9-8FE382605D95}">
      <dgm:prSet/>
      <dgm:spPr/>
      <dgm:t>
        <a:bodyPr/>
        <a:lstStyle/>
        <a:p>
          <a:r>
            <a:rPr lang="bg-BG"/>
            <a:t>Приложенията сканират личната карта на лицето и след това правят снимка на лицето, като това се прави докато снимката от личната карта бъде разпозната, че е на лицето от направената снимка. </a:t>
          </a:r>
          <a:endParaRPr lang="en-BG"/>
        </a:p>
      </dgm:t>
    </dgm:pt>
    <dgm:pt modelId="{EA4D9FD2-B9AB-8646-8394-E2A72ACDA6AB}" type="parTrans" cxnId="{5DC502A3-A778-9C4A-8CF8-2D181A57757C}">
      <dgm:prSet/>
      <dgm:spPr/>
      <dgm:t>
        <a:bodyPr/>
        <a:lstStyle/>
        <a:p>
          <a:endParaRPr lang="en-GB"/>
        </a:p>
      </dgm:t>
    </dgm:pt>
    <dgm:pt modelId="{FE03DD53-F1D7-C248-BAE8-F2EF0A4587F0}" type="sibTrans" cxnId="{5DC502A3-A778-9C4A-8CF8-2D181A57757C}">
      <dgm:prSet/>
      <dgm:spPr/>
      <dgm:t>
        <a:bodyPr/>
        <a:lstStyle/>
        <a:p>
          <a:endParaRPr lang="en-GB"/>
        </a:p>
      </dgm:t>
    </dgm:pt>
    <dgm:pt modelId="{8FB5648A-E2F5-1D40-AC96-1B56728E7F0A}">
      <dgm:prSet/>
      <dgm:spPr/>
      <dgm:t>
        <a:bodyPr/>
        <a:lstStyle/>
        <a:p>
          <a:r>
            <a:rPr lang="en-BG"/>
            <a:t>Едва след създаването на облачна идентичност, може да се пристъпи към използването на електронни услуги, които позволяват използването на облачен КЕП.</a:t>
          </a:r>
        </a:p>
      </dgm:t>
    </dgm:pt>
    <dgm:pt modelId="{91C7A390-7039-9547-99DE-A243DDE9E247}" type="parTrans" cxnId="{ECCF4955-44BA-B042-81A9-4F68A9880743}">
      <dgm:prSet/>
      <dgm:spPr/>
      <dgm:t>
        <a:bodyPr/>
        <a:lstStyle/>
        <a:p>
          <a:endParaRPr lang="en-GB"/>
        </a:p>
      </dgm:t>
    </dgm:pt>
    <dgm:pt modelId="{AB07A2BD-9F4B-DF4E-A8E0-5F3AF73B2CDC}" type="sibTrans" cxnId="{ECCF4955-44BA-B042-81A9-4F68A9880743}">
      <dgm:prSet/>
      <dgm:spPr/>
      <dgm:t>
        <a:bodyPr/>
        <a:lstStyle/>
        <a:p>
          <a:endParaRPr lang="en-GB"/>
        </a:p>
      </dgm:t>
    </dgm:pt>
    <dgm:pt modelId="{D33B278C-C02B-5D42-A6A0-3E956998DA28}" type="pres">
      <dgm:prSet presAssocID="{53A41625-26D7-334D-B5F9-4E5B8B0BDF21}" presName="diagram" presStyleCnt="0">
        <dgm:presLayoutVars>
          <dgm:dir/>
          <dgm:resizeHandles val="exact"/>
        </dgm:presLayoutVars>
      </dgm:prSet>
      <dgm:spPr/>
    </dgm:pt>
    <dgm:pt modelId="{3CF3F945-DCE0-E64F-AF43-7FEF66B6EBE2}" type="pres">
      <dgm:prSet presAssocID="{D6D6FC4B-8ABB-674E-A009-35895350F200}" presName="node" presStyleLbl="node1" presStyleIdx="0" presStyleCnt="4">
        <dgm:presLayoutVars>
          <dgm:bulletEnabled val="1"/>
        </dgm:presLayoutVars>
      </dgm:prSet>
      <dgm:spPr/>
    </dgm:pt>
    <dgm:pt modelId="{03B50AA9-1E3E-3548-A3CA-8CA95C0B3547}" type="pres">
      <dgm:prSet presAssocID="{F078FE05-5D14-104B-B35A-C52DD25772EF}" presName="sibTrans" presStyleCnt="0"/>
      <dgm:spPr/>
    </dgm:pt>
    <dgm:pt modelId="{A361AB58-DA34-C14A-9301-DD2031D3A77E}" type="pres">
      <dgm:prSet presAssocID="{72F0C515-1797-6D47-ABB0-1F353B6DC541}" presName="node" presStyleLbl="node1" presStyleIdx="1" presStyleCnt="4">
        <dgm:presLayoutVars>
          <dgm:bulletEnabled val="1"/>
        </dgm:presLayoutVars>
      </dgm:prSet>
      <dgm:spPr/>
    </dgm:pt>
    <dgm:pt modelId="{E6E81C38-D7D1-6A42-857C-62AEDDD0389B}" type="pres">
      <dgm:prSet presAssocID="{17F95EC6-B40D-344B-8E50-1BB4266FE77C}" presName="sibTrans" presStyleCnt="0"/>
      <dgm:spPr/>
    </dgm:pt>
    <dgm:pt modelId="{75CED242-F35B-9744-B9F9-6C92265B4BF5}" type="pres">
      <dgm:prSet presAssocID="{B85BE3A9-0C67-764B-B9B9-8FE382605D95}" presName="node" presStyleLbl="node1" presStyleIdx="2" presStyleCnt="4">
        <dgm:presLayoutVars>
          <dgm:bulletEnabled val="1"/>
        </dgm:presLayoutVars>
      </dgm:prSet>
      <dgm:spPr/>
    </dgm:pt>
    <dgm:pt modelId="{B104F6AE-FC80-D54B-80DD-C660FE97A3AE}" type="pres">
      <dgm:prSet presAssocID="{FE03DD53-F1D7-C248-BAE8-F2EF0A4587F0}" presName="sibTrans" presStyleCnt="0"/>
      <dgm:spPr/>
    </dgm:pt>
    <dgm:pt modelId="{429B3520-FCB2-0346-B7A7-07F8148C1183}" type="pres">
      <dgm:prSet presAssocID="{8FB5648A-E2F5-1D40-AC96-1B56728E7F0A}" presName="node" presStyleLbl="node1" presStyleIdx="3" presStyleCnt="4">
        <dgm:presLayoutVars>
          <dgm:bulletEnabled val="1"/>
        </dgm:presLayoutVars>
      </dgm:prSet>
      <dgm:spPr/>
    </dgm:pt>
  </dgm:ptLst>
  <dgm:cxnLst>
    <dgm:cxn modelId="{30BCAD0E-56BF-7348-B7A8-DAF163C21688}" type="presOf" srcId="{72F0C515-1797-6D47-ABB0-1F353B6DC541}" destId="{A361AB58-DA34-C14A-9301-DD2031D3A77E}" srcOrd="0" destOrd="0" presId="urn:microsoft.com/office/officeart/2005/8/layout/default"/>
    <dgm:cxn modelId="{8B48CB15-D179-D340-BE0C-23D524A323F3}" srcId="{53A41625-26D7-334D-B5F9-4E5B8B0BDF21}" destId="{D6D6FC4B-8ABB-674E-A009-35895350F200}" srcOrd="0" destOrd="0" parTransId="{6380F2A3-A03C-1F49-BE20-9CF81303E9EA}" sibTransId="{F078FE05-5D14-104B-B35A-C52DD25772EF}"/>
    <dgm:cxn modelId="{65C67E47-CC64-8940-848E-CDA06A3A41D1}" type="presOf" srcId="{D6D6FC4B-8ABB-674E-A009-35895350F200}" destId="{3CF3F945-DCE0-E64F-AF43-7FEF66B6EBE2}" srcOrd="0" destOrd="0" presId="urn:microsoft.com/office/officeart/2005/8/layout/default"/>
    <dgm:cxn modelId="{4D437A54-68E7-1C42-A180-BA412F805AA5}" type="presOf" srcId="{53A41625-26D7-334D-B5F9-4E5B8B0BDF21}" destId="{D33B278C-C02B-5D42-A6A0-3E956998DA28}" srcOrd="0" destOrd="0" presId="urn:microsoft.com/office/officeart/2005/8/layout/default"/>
    <dgm:cxn modelId="{ECCF4955-44BA-B042-81A9-4F68A9880743}" srcId="{53A41625-26D7-334D-B5F9-4E5B8B0BDF21}" destId="{8FB5648A-E2F5-1D40-AC96-1B56728E7F0A}" srcOrd="3" destOrd="0" parTransId="{91C7A390-7039-9547-99DE-A243DDE9E247}" sibTransId="{AB07A2BD-9F4B-DF4E-A8E0-5F3AF73B2CDC}"/>
    <dgm:cxn modelId="{81F1AD5A-4919-8B43-B1F5-9F6E78EA7454}" type="presOf" srcId="{8FB5648A-E2F5-1D40-AC96-1B56728E7F0A}" destId="{429B3520-FCB2-0346-B7A7-07F8148C1183}" srcOrd="0" destOrd="0" presId="urn:microsoft.com/office/officeart/2005/8/layout/default"/>
    <dgm:cxn modelId="{65DD5068-767B-6E4B-85CE-3EB83BC59700}" srcId="{53A41625-26D7-334D-B5F9-4E5B8B0BDF21}" destId="{72F0C515-1797-6D47-ABB0-1F353B6DC541}" srcOrd="1" destOrd="0" parTransId="{C272FBE3-9AF0-0D44-B6D7-434CCE851F76}" sibTransId="{17F95EC6-B40D-344B-8E50-1BB4266FE77C}"/>
    <dgm:cxn modelId="{5DC502A3-A778-9C4A-8CF8-2D181A57757C}" srcId="{53A41625-26D7-334D-B5F9-4E5B8B0BDF21}" destId="{B85BE3A9-0C67-764B-B9B9-8FE382605D95}" srcOrd="2" destOrd="0" parTransId="{EA4D9FD2-B9AB-8646-8394-E2A72ACDA6AB}" sibTransId="{FE03DD53-F1D7-C248-BAE8-F2EF0A4587F0}"/>
    <dgm:cxn modelId="{7FC7EDCA-0E32-5147-B1E9-249FDB42E524}" type="presOf" srcId="{B85BE3A9-0C67-764B-B9B9-8FE382605D95}" destId="{75CED242-F35B-9744-B9F9-6C92265B4BF5}" srcOrd="0" destOrd="0" presId="urn:microsoft.com/office/officeart/2005/8/layout/default"/>
    <dgm:cxn modelId="{E96DFCCB-8C59-3446-9794-5EB044419990}" type="presParOf" srcId="{D33B278C-C02B-5D42-A6A0-3E956998DA28}" destId="{3CF3F945-DCE0-E64F-AF43-7FEF66B6EBE2}" srcOrd="0" destOrd="0" presId="urn:microsoft.com/office/officeart/2005/8/layout/default"/>
    <dgm:cxn modelId="{2020D6B7-71D1-5F48-A090-85A02E667C63}" type="presParOf" srcId="{D33B278C-C02B-5D42-A6A0-3E956998DA28}" destId="{03B50AA9-1E3E-3548-A3CA-8CA95C0B3547}" srcOrd="1" destOrd="0" presId="urn:microsoft.com/office/officeart/2005/8/layout/default"/>
    <dgm:cxn modelId="{8D98F707-5DA0-6140-94D6-55AE69116F3F}" type="presParOf" srcId="{D33B278C-C02B-5D42-A6A0-3E956998DA28}" destId="{A361AB58-DA34-C14A-9301-DD2031D3A77E}" srcOrd="2" destOrd="0" presId="urn:microsoft.com/office/officeart/2005/8/layout/default"/>
    <dgm:cxn modelId="{81DFC69B-C9F3-BB40-BCD5-D707F5DFA368}" type="presParOf" srcId="{D33B278C-C02B-5D42-A6A0-3E956998DA28}" destId="{E6E81C38-D7D1-6A42-857C-62AEDDD0389B}" srcOrd="3" destOrd="0" presId="urn:microsoft.com/office/officeart/2005/8/layout/default"/>
    <dgm:cxn modelId="{ADA4CE0C-50B8-9341-8187-D037C306D03A}" type="presParOf" srcId="{D33B278C-C02B-5D42-A6A0-3E956998DA28}" destId="{75CED242-F35B-9744-B9F9-6C92265B4BF5}" srcOrd="4" destOrd="0" presId="urn:microsoft.com/office/officeart/2005/8/layout/default"/>
    <dgm:cxn modelId="{80B83F9E-9B74-9941-9C63-D292657251CB}" type="presParOf" srcId="{D33B278C-C02B-5D42-A6A0-3E956998DA28}" destId="{B104F6AE-FC80-D54B-80DD-C660FE97A3AE}" srcOrd="5" destOrd="0" presId="urn:microsoft.com/office/officeart/2005/8/layout/default"/>
    <dgm:cxn modelId="{4138DD51-7E2A-A845-AB8D-83A5563D6BF6}" type="presParOf" srcId="{D33B278C-C02B-5D42-A6A0-3E956998DA28}" destId="{429B3520-FCB2-0346-B7A7-07F8148C11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default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bg-BG" noProof="0" dirty="0"/>
            <a:t>Най-често се използва за достъп до уеб сайтове, предлагащи различен тип услуги, които не изискват особено висока сигурност. </a:t>
          </a:r>
          <a:endParaRPr lang="en-BG" noProof="0" dirty="0"/>
        </a:p>
        <a:p>
          <a:r>
            <a:rPr lang="bg-BG" noProof="0" dirty="0"/>
            <a:t>Такива могат да бъдат пощенски сървъри (достъп до и-мейл), сайтове на различни магазини, социални мрежи и други. </a:t>
          </a:r>
          <a:endParaRPr lang="en-BG" noProof="0" dirty="0"/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701558B3-12EF-4C49-97E9-8E8A2349CA50}">
      <dgm:prSet/>
      <dgm:spPr/>
      <dgm:t>
        <a:bodyPr/>
        <a:lstStyle/>
        <a:p>
          <a:r>
            <a:rPr lang="en-BG" noProof="0" dirty="0"/>
            <a:t>З</a:t>
          </a:r>
          <a:r>
            <a:rPr lang="bg-BG" noProof="0" dirty="0"/>
            <a:t>а по-голяма сигурност има изисквания по отношения на паролите: </a:t>
          </a:r>
          <a:endParaRPr lang="en-BG" noProof="0" dirty="0"/>
        </a:p>
        <a:p>
          <a:r>
            <a:rPr lang="en-BG" noProof="0" dirty="0"/>
            <a:t>-</a:t>
          </a:r>
          <a:r>
            <a:rPr lang="bg-BG" noProof="0" dirty="0"/>
            <a:t>да бъдат по-дълги от определен брой символи</a:t>
          </a:r>
          <a:endParaRPr lang="en-BG" noProof="0" dirty="0"/>
        </a:p>
        <a:p>
          <a:r>
            <a:rPr lang="en-BG" noProof="0" dirty="0"/>
            <a:t>-</a:t>
          </a:r>
          <a:r>
            <a:rPr lang="bg-BG" noProof="0" dirty="0"/>
            <a:t>да съдържат специални знаци, цифри, символи в различен регистър (малки и главни букви)</a:t>
          </a:r>
          <a:endParaRPr lang="en-BG" noProof="0" dirty="0"/>
        </a:p>
      </dgm:t>
    </dgm:pt>
    <dgm:pt modelId="{0143B774-AB0E-1F4D-A342-EE4870834135}" type="parTrans" cxnId="{653E4809-48C2-344E-BFE2-62FE5D4BC2A5}">
      <dgm:prSet/>
      <dgm:spPr/>
      <dgm:t>
        <a:bodyPr/>
        <a:lstStyle/>
        <a:p>
          <a:endParaRPr lang="en-GB"/>
        </a:p>
      </dgm:t>
    </dgm:pt>
    <dgm:pt modelId="{974EEB03-2420-BD45-9B37-C9398271F5CD}" type="sibTrans" cxnId="{653E4809-48C2-344E-BFE2-62FE5D4BC2A5}">
      <dgm:prSet/>
      <dgm:spPr/>
      <dgm:t>
        <a:bodyPr/>
        <a:lstStyle/>
        <a:p>
          <a:endParaRPr lang="en-GB"/>
        </a:p>
      </dgm:t>
    </dgm:pt>
    <dgm:pt modelId="{8FEABC30-E6E5-0843-96B5-E29125902336}">
      <dgm:prSet/>
      <dgm:spPr/>
      <dgm:t>
        <a:bodyPr/>
        <a:lstStyle/>
        <a:p>
          <a:r>
            <a:rPr lang="en-BG" noProof="0" dirty="0"/>
            <a:t>Потребителското име и парола може да се използват в комбинация с електронен подпис (пример: </a:t>
          </a:r>
          <a:r>
            <a:rPr lang="en-BG" noProof="0" dirty="0">
              <a:hlinkClick xmlns:r="http://schemas.openxmlformats.org/officeDocument/2006/relationships" r:id="rId1"/>
            </a:rPr>
            <a:t>https://epay.bg</a:t>
          </a:r>
          <a:r>
            <a:rPr lang="en-BG" noProof="0" dirty="0"/>
            <a:t> )</a:t>
          </a:r>
          <a:r>
            <a:rPr lang="bg-BG" noProof="0" dirty="0"/>
            <a:t> </a:t>
          </a:r>
          <a:endParaRPr lang="en-US" noProof="0" dirty="0"/>
        </a:p>
      </dgm:t>
    </dgm:pt>
    <dgm:pt modelId="{AF25F9DA-D3BB-2746-907C-743CE23E2091}" type="parTrans" cxnId="{A5EA7FC1-7D24-6B45-BD3E-EC82BFB3BC10}">
      <dgm:prSet/>
      <dgm:spPr/>
      <dgm:t>
        <a:bodyPr/>
        <a:lstStyle/>
        <a:p>
          <a:endParaRPr lang="en-GB"/>
        </a:p>
      </dgm:t>
    </dgm:pt>
    <dgm:pt modelId="{1AF10FC5-F496-2248-9A1B-FC58687BEAF7}" type="sibTrans" cxnId="{A5EA7FC1-7D24-6B45-BD3E-EC82BFB3BC10}">
      <dgm:prSet/>
      <dgm:spPr/>
      <dgm:t>
        <a:bodyPr/>
        <a:lstStyle/>
        <a:p>
          <a:endParaRPr lang="en-GB"/>
        </a:p>
      </dgm:t>
    </dgm:pt>
    <dgm:pt modelId="{7166C16D-ACEF-C840-B297-6816D48CD78B}">
      <dgm:prSet/>
      <dgm:spPr/>
      <dgm:t>
        <a:bodyPr/>
        <a:lstStyle/>
        <a:p>
          <a:r>
            <a:rPr lang="bg-BG" noProof="0" dirty="0"/>
            <a:t>Издаваните персонални идентификационни кодове от НАП и НОИ представляват комбинации от потребителско име и парола, при които потребителското име е ЕГН-то на лицето, а паролата е самия ПИК. </a:t>
          </a:r>
          <a:endParaRPr lang="en-BG" noProof="0" dirty="0"/>
        </a:p>
        <a:p>
          <a:r>
            <a:rPr lang="bg-BG" noProof="0" dirty="0"/>
            <a:t>Издаването на ПИК е свързано с допълнително активиране чрез линк, който се получава на и-мейла в подаденото заявление за издаването на ПИК.</a:t>
          </a:r>
          <a:endParaRPr lang="en-BG" dirty="0"/>
        </a:p>
      </dgm:t>
    </dgm:pt>
    <dgm:pt modelId="{9E84DCF2-4F8B-B947-8BEB-F0E7F61FA54E}" type="parTrans" cxnId="{AE5E9F5A-E4E3-E843-9948-26C734E21104}">
      <dgm:prSet/>
      <dgm:spPr/>
      <dgm:t>
        <a:bodyPr/>
        <a:lstStyle/>
        <a:p>
          <a:endParaRPr lang="en-GB"/>
        </a:p>
      </dgm:t>
    </dgm:pt>
    <dgm:pt modelId="{64BDB506-4225-BF4E-9AC4-2DBFBA9A75B0}" type="sibTrans" cxnId="{AE5E9F5A-E4E3-E843-9948-26C734E21104}">
      <dgm:prSet/>
      <dgm:spPr/>
      <dgm:t>
        <a:bodyPr/>
        <a:lstStyle/>
        <a:p>
          <a:endParaRPr lang="en-GB"/>
        </a:p>
      </dgm:t>
    </dgm:pt>
    <dgm:pt modelId="{C0CE1A39-9E9D-7445-947A-A73D4DC7AA92}" type="pres">
      <dgm:prSet presAssocID="{3C6DEEE3-AA3B-214E-B44B-A43F74820E24}" presName="diagram" presStyleCnt="0">
        <dgm:presLayoutVars>
          <dgm:dir/>
          <dgm:resizeHandles val="exact"/>
        </dgm:presLayoutVars>
      </dgm:prSet>
      <dgm:spPr/>
    </dgm:pt>
    <dgm:pt modelId="{615A4943-E873-5F45-8791-E38F81085BC3}" type="pres">
      <dgm:prSet presAssocID="{036AFD49-C7A6-B54B-A259-F529CCB81D7F}" presName="node" presStyleLbl="node1" presStyleIdx="0" presStyleCnt="4" custScaleY="145749">
        <dgm:presLayoutVars>
          <dgm:bulletEnabled val="1"/>
        </dgm:presLayoutVars>
      </dgm:prSet>
      <dgm:spPr/>
    </dgm:pt>
    <dgm:pt modelId="{C05C1341-56F8-D74A-BDFE-679D15146C5D}" type="pres">
      <dgm:prSet presAssocID="{AD89BF97-5B90-4646-A20F-46AC04265817}" presName="sibTrans" presStyleCnt="0"/>
      <dgm:spPr/>
    </dgm:pt>
    <dgm:pt modelId="{A29A69D8-2C3A-1C43-AFF6-500691B65B19}" type="pres">
      <dgm:prSet presAssocID="{701558B3-12EF-4C49-97E9-8E8A2349CA50}" presName="node" presStyleLbl="node1" presStyleIdx="1" presStyleCnt="4" custScaleY="145749">
        <dgm:presLayoutVars>
          <dgm:bulletEnabled val="1"/>
        </dgm:presLayoutVars>
      </dgm:prSet>
      <dgm:spPr/>
    </dgm:pt>
    <dgm:pt modelId="{631F41CD-8627-1847-958D-65E56B61260F}" type="pres">
      <dgm:prSet presAssocID="{974EEB03-2420-BD45-9B37-C9398271F5CD}" presName="sibTrans" presStyleCnt="0"/>
      <dgm:spPr/>
    </dgm:pt>
    <dgm:pt modelId="{4F16B40B-2B80-C849-A202-AE5DE7401976}" type="pres">
      <dgm:prSet presAssocID="{8FEABC30-E6E5-0843-96B5-E29125902336}" presName="node" presStyleLbl="node1" presStyleIdx="2" presStyleCnt="4" custScaleY="145749">
        <dgm:presLayoutVars>
          <dgm:bulletEnabled val="1"/>
        </dgm:presLayoutVars>
      </dgm:prSet>
      <dgm:spPr/>
    </dgm:pt>
    <dgm:pt modelId="{29A5C364-A19E-2F42-83CD-4B50F03E170A}" type="pres">
      <dgm:prSet presAssocID="{1AF10FC5-F496-2248-9A1B-FC58687BEAF7}" presName="sibTrans" presStyleCnt="0"/>
      <dgm:spPr/>
    </dgm:pt>
    <dgm:pt modelId="{2E0318E7-4107-AF48-A020-97FB5C629507}" type="pres">
      <dgm:prSet presAssocID="{7166C16D-ACEF-C840-B297-6816D48CD78B}" presName="node" presStyleLbl="node1" presStyleIdx="3" presStyleCnt="4" custScaleY="145749">
        <dgm:presLayoutVars>
          <dgm:bulletEnabled val="1"/>
        </dgm:presLayoutVars>
      </dgm:prSet>
      <dgm:spPr/>
    </dgm:pt>
  </dgm:ptLst>
  <dgm:cxnLst>
    <dgm:cxn modelId="{653E4809-48C2-344E-BFE2-62FE5D4BC2A5}" srcId="{3C6DEEE3-AA3B-214E-B44B-A43F74820E24}" destId="{701558B3-12EF-4C49-97E9-8E8A2349CA50}" srcOrd="1" destOrd="0" parTransId="{0143B774-AB0E-1F4D-A342-EE4870834135}" sibTransId="{974EEB03-2420-BD45-9B37-C9398271F5CD}"/>
    <dgm:cxn modelId="{98E7720A-C414-2148-ABFD-B3C63AFB69EC}" type="presOf" srcId="{7166C16D-ACEF-C840-B297-6816D48CD78B}" destId="{2E0318E7-4107-AF48-A020-97FB5C629507}" srcOrd="0" destOrd="0" presId="urn:microsoft.com/office/officeart/2005/8/layout/default"/>
    <dgm:cxn modelId="{AE5E9F5A-E4E3-E843-9948-26C734E21104}" srcId="{3C6DEEE3-AA3B-214E-B44B-A43F74820E24}" destId="{7166C16D-ACEF-C840-B297-6816D48CD78B}" srcOrd="3" destOrd="0" parTransId="{9E84DCF2-4F8B-B947-8BEB-F0E7F61FA54E}" sibTransId="{64BDB506-4225-BF4E-9AC4-2DBFBA9A75B0}"/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572A9090-6BD2-AC42-A7D6-4BDEE62172EB}" type="presOf" srcId="{036AFD49-C7A6-B54B-A259-F529CCB81D7F}" destId="{615A4943-E873-5F45-8791-E38F81085BC3}" srcOrd="0" destOrd="0" presId="urn:microsoft.com/office/officeart/2005/8/layout/default"/>
    <dgm:cxn modelId="{A5EA7FC1-7D24-6B45-BD3E-EC82BFB3BC10}" srcId="{3C6DEEE3-AA3B-214E-B44B-A43F74820E24}" destId="{8FEABC30-E6E5-0843-96B5-E29125902336}" srcOrd="2" destOrd="0" parTransId="{AF25F9DA-D3BB-2746-907C-743CE23E2091}" sibTransId="{1AF10FC5-F496-2248-9A1B-FC58687BEAF7}"/>
    <dgm:cxn modelId="{33C8BBC7-FDEE-BC4C-9C3B-02AF61A8C64A}" type="presOf" srcId="{8FEABC30-E6E5-0843-96B5-E29125902336}" destId="{4F16B40B-2B80-C849-A202-AE5DE7401976}" srcOrd="0" destOrd="0" presId="urn:microsoft.com/office/officeart/2005/8/layout/default"/>
    <dgm:cxn modelId="{17C640E5-CED1-9B44-AA1E-5567373307B3}" type="presOf" srcId="{3C6DEEE3-AA3B-214E-B44B-A43F74820E24}" destId="{C0CE1A39-9E9D-7445-947A-A73D4DC7AA92}" srcOrd="0" destOrd="0" presId="urn:microsoft.com/office/officeart/2005/8/layout/default"/>
    <dgm:cxn modelId="{20144BFE-7E7F-394D-95E7-08F1B3571A02}" type="presOf" srcId="{701558B3-12EF-4C49-97E9-8E8A2349CA50}" destId="{A29A69D8-2C3A-1C43-AFF6-500691B65B19}" srcOrd="0" destOrd="0" presId="urn:microsoft.com/office/officeart/2005/8/layout/default"/>
    <dgm:cxn modelId="{80196842-B34C-B244-967B-BA69584608E1}" type="presParOf" srcId="{C0CE1A39-9E9D-7445-947A-A73D4DC7AA92}" destId="{615A4943-E873-5F45-8791-E38F81085BC3}" srcOrd="0" destOrd="0" presId="urn:microsoft.com/office/officeart/2005/8/layout/default"/>
    <dgm:cxn modelId="{B1AC6A98-E76F-434E-8D98-02B87F36BD0E}" type="presParOf" srcId="{C0CE1A39-9E9D-7445-947A-A73D4DC7AA92}" destId="{C05C1341-56F8-D74A-BDFE-679D15146C5D}" srcOrd="1" destOrd="0" presId="urn:microsoft.com/office/officeart/2005/8/layout/default"/>
    <dgm:cxn modelId="{CB44C868-38F8-8545-8EA0-D938027A97E7}" type="presParOf" srcId="{C0CE1A39-9E9D-7445-947A-A73D4DC7AA92}" destId="{A29A69D8-2C3A-1C43-AFF6-500691B65B19}" srcOrd="2" destOrd="0" presId="urn:microsoft.com/office/officeart/2005/8/layout/default"/>
    <dgm:cxn modelId="{223BCBD2-E5D7-F344-99DE-A1C014AA6312}" type="presParOf" srcId="{C0CE1A39-9E9D-7445-947A-A73D4DC7AA92}" destId="{631F41CD-8627-1847-958D-65E56B61260F}" srcOrd="3" destOrd="0" presId="urn:microsoft.com/office/officeart/2005/8/layout/default"/>
    <dgm:cxn modelId="{62053840-9A15-A84C-BBE2-C3EBB640C015}" type="presParOf" srcId="{C0CE1A39-9E9D-7445-947A-A73D4DC7AA92}" destId="{4F16B40B-2B80-C849-A202-AE5DE7401976}" srcOrd="4" destOrd="0" presId="urn:microsoft.com/office/officeart/2005/8/layout/default"/>
    <dgm:cxn modelId="{04947A1A-F088-8F4E-809A-8F1F82862D64}" type="presParOf" srcId="{C0CE1A39-9E9D-7445-947A-A73D4DC7AA92}" destId="{29A5C364-A19E-2F42-83CD-4B50F03E170A}" srcOrd="5" destOrd="0" presId="urn:microsoft.com/office/officeart/2005/8/layout/default"/>
    <dgm:cxn modelId="{150AFFA8-3DF9-7342-B174-772E373C7D38}" type="presParOf" srcId="{C0CE1A39-9E9D-7445-947A-A73D4DC7AA92}" destId="{2E0318E7-4107-AF48-A020-97FB5C6295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en-BG" noProof="0" dirty="0"/>
            <a:t>ПИК на НАП </a:t>
          </a:r>
          <a:r>
            <a:rPr lang="en-BG" b="1" noProof="0" dirty="0"/>
            <a:t>винаги се получава </a:t>
          </a:r>
          <a:r>
            <a:rPr lang="en-BG" noProof="0" dirty="0"/>
            <a:t>на място в офис на НАП.</a:t>
          </a:r>
          <a:endParaRPr lang="en-BG" dirty="0"/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en-BG" noProof="0" dirty="0"/>
            <a:t>Адрес за достъп за издаване на ПИК чрез облачен КЕП:</a:t>
          </a:r>
        </a:p>
        <a:p>
          <a:r>
            <a:rPr lang="bg-BG" dirty="0">
              <a:hlinkClick xmlns:r="http://schemas.openxmlformats.org/officeDocument/2006/relationships" r:id="rId1"/>
            </a:rPr>
            <a:t>https://apps2.nssi.bg/epik/</a:t>
          </a:r>
          <a:r>
            <a:rPr lang="bg-BG" dirty="0"/>
            <a:t> </a:t>
          </a:r>
          <a:r>
            <a:rPr lang="en-BG" noProof="0" dirty="0"/>
            <a:t> </a:t>
          </a:r>
          <a:endParaRPr lang="en-BG" dirty="0"/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002AA-98A7-E441-A637-378BA3E66FEC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EEBEFB5-73D6-5345-ACB8-DDB090CD85B4}">
      <dgm:prSet/>
      <dgm:spPr/>
      <dgm:t>
        <a:bodyPr/>
        <a:lstStyle/>
        <a:p>
          <a:r>
            <a:rPr lang="bg-BG" b="1" dirty="0"/>
            <a:t>ЕИ е процес </a:t>
          </a:r>
          <a:r>
            <a:rPr lang="bg-BG" dirty="0"/>
            <a:t>на използване на данни в електронна форма за идентификацията на лица</a:t>
          </a:r>
          <a:r>
            <a:rPr lang="en-BG" dirty="0"/>
            <a:t>.</a:t>
          </a:r>
        </a:p>
        <a:p>
          <a:r>
            <a:rPr lang="bg-BG" noProof="0" dirty="0"/>
            <a:t>Данните </a:t>
          </a:r>
          <a:r>
            <a:rPr lang="bg-BG" dirty="0"/>
            <a:t>представляват по уникален начин дадено</a:t>
          </a:r>
          <a:r>
            <a:rPr lang="en-BG" dirty="0"/>
            <a:t>:</a:t>
          </a:r>
          <a:r>
            <a:rPr lang="bg-BG" dirty="0"/>
            <a:t> </a:t>
          </a:r>
          <a:endParaRPr lang="en-BG" dirty="0"/>
        </a:p>
        <a:p>
          <a:r>
            <a:rPr lang="en-BG" dirty="0"/>
            <a:t>ФЛ, ЮЛ, или</a:t>
          </a:r>
          <a:r>
            <a:rPr lang="bg-BG" dirty="0"/>
            <a:t> </a:t>
          </a:r>
          <a:r>
            <a:rPr lang="en-BG" dirty="0"/>
            <a:t>ФЛ</a:t>
          </a:r>
          <a:r>
            <a:rPr lang="bg-BG" dirty="0"/>
            <a:t>,</a:t>
          </a:r>
          <a:r>
            <a:rPr lang="en-BG" dirty="0"/>
            <a:t>което</a:t>
          </a:r>
          <a:r>
            <a:rPr lang="bg-BG" dirty="0"/>
            <a:t> представлява </a:t>
          </a:r>
          <a:r>
            <a:rPr lang="en-BG" dirty="0"/>
            <a:t>ЮЛ*</a:t>
          </a:r>
          <a:r>
            <a:rPr lang="bg-BG" dirty="0"/>
            <a:t>. </a:t>
          </a:r>
          <a:endParaRPr lang="en-BG" dirty="0"/>
        </a:p>
      </dgm:t>
    </dgm:pt>
    <dgm:pt modelId="{06C183C9-2350-5647-8E18-889F9ED5C667}" type="parTrans" cxnId="{9C4E04E5-995A-3E43-B151-838CF7872E29}">
      <dgm:prSet/>
      <dgm:spPr/>
      <dgm:t>
        <a:bodyPr/>
        <a:lstStyle/>
        <a:p>
          <a:endParaRPr lang="en-GB"/>
        </a:p>
      </dgm:t>
    </dgm:pt>
    <dgm:pt modelId="{72C86136-316D-734A-AC6F-8EA67E280CA3}" type="sibTrans" cxnId="{9C4E04E5-995A-3E43-B151-838CF7872E29}">
      <dgm:prSet/>
      <dgm:spPr/>
      <dgm:t>
        <a:bodyPr/>
        <a:lstStyle/>
        <a:p>
          <a:endParaRPr lang="en-GB"/>
        </a:p>
      </dgm:t>
    </dgm:pt>
    <dgm:pt modelId="{11ADEC31-5130-7349-96C4-B52B0018516A}">
      <dgm:prSet/>
      <dgm:spPr/>
      <dgm:t>
        <a:bodyPr/>
        <a:lstStyle/>
        <a:p>
          <a:r>
            <a:rPr lang="en-BG" b="1" dirty="0"/>
            <a:t>ЕИ </a:t>
          </a:r>
          <a:r>
            <a:rPr lang="bg-BG" b="1" dirty="0"/>
            <a:t>се използва за отдалечено идентифициране </a:t>
          </a:r>
          <a:r>
            <a:rPr lang="bg-BG" dirty="0"/>
            <a:t>на потребители пред държавни органи, банки, застрахователи, лизингови компании, телекоми, финансови институции и други организации. </a:t>
          </a:r>
          <a:endParaRPr lang="en-BG" dirty="0"/>
        </a:p>
        <a:p>
          <a:r>
            <a:rPr lang="en-BG" dirty="0"/>
            <a:t>ЕИ</a:t>
          </a:r>
          <a:r>
            <a:rPr lang="bg-BG" dirty="0"/>
            <a:t> елиминира нуждата от посещение на физически офис за предоставяне на лични документи.</a:t>
          </a:r>
          <a:endParaRPr lang="en-BG" dirty="0"/>
        </a:p>
      </dgm:t>
    </dgm:pt>
    <dgm:pt modelId="{0D6F3EAD-807F-C44F-808E-77C40BF428E1}" type="parTrans" cxnId="{4497797B-B807-3B4F-B142-FE8C54C589D3}">
      <dgm:prSet/>
      <dgm:spPr/>
      <dgm:t>
        <a:bodyPr/>
        <a:lstStyle/>
        <a:p>
          <a:endParaRPr lang="en-GB"/>
        </a:p>
      </dgm:t>
    </dgm:pt>
    <dgm:pt modelId="{C6437238-AF5D-4F45-A7D0-85925229D38D}" type="sibTrans" cxnId="{4497797B-B807-3B4F-B142-FE8C54C589D3}">
      <dgm:prSet/>
      <dgm:spPr/>
      <dgm:t>
        <a:bodyPr/>
        <a:lstStyle/>
        <a:p>
          <a:endParaRPr lang="en-GB"/>
        </a:p>
      </dgm:t>
    </dgm:pt>
    <dgm:pt modelId="{FA64BB65-10F1-5E40-877F-D8936E398AF8}">
      <dgm:prSet/>
      <dgm:spPr/>
      <dgm:t>
        <a:bodyPr/>
        <a:lstStyle/>
        <a:p>
          <a:r>
            <a:rPr lang="bg-BG" b="1" dirty="0"/>
            <a:t>Квалифицирано електронно връчване</a:t>
          </a:r>
          <a:r>
            <a:rPr lang="bg-BG" dirty="0"/>
            <a:t> </a:t>
          </a:r>
          <a:r>
            <a:rPr lang="bg-BG" b="1" dirty="0"/>
            <a:t>(КЕВ)</a:t>
          </a:r>
          <a:r>
            <a:rPr lang="bg-BG" dirty="0"/>
            <a:t> се използва за изпращане и получаване на електронни документи и съдържание със същата правна стойност като препоръчана поща. </a:t>
          </a:r>
          <a:endParaRPr lang="en-BG" dirty="0"/>
        </a:p>
        <a:p>
          <a:r>
            <a:rPr lang="bg-BG" dirty="0"/>
            <a:t>По този начин банка може сигурно да ви изпрати договор за откриване на сметка или държавната администрация може да ви изпрати сертификат за получена услуга.</a:t>
          </a:r>
          <a:endParaRPr lang="en-BG" dirty="0"/>
        </a:p>
      </dgm:t>
    </dgm:pt>
    <dgm:pt modelId="{95F587F7-4177-1C49-B474-55358A45DD62}" type="parTrans" cxnId="{0073F63B-F826-A240-A667-BCB7D4647D20}">
      <dgm:prSet/>
      <dgm:spPr/>
      <dgm:t>
        <a:bodyPr/>
        <a:lstStyle/>
        <a:p>
          <a:endParaRPr lang="en-GB"/>
        </a:p>
      </dgm:t>
    </dgm:pt>
    <dgm:pt modelId="{E7A62601-0073-DB41-B1F7-0EBA525AE2B9}" type="sibTrans" cxnId="{0073F63B-F826-A240-A667-BCB7D4647D20}">
      <dgm:prSet/>
      <dgm:spPr/>
      <dgm:t>
        <a:bodyPr/>
        <a:lstStyle/>
        <a:p>
          <a:endParaRPr lang="en-GB"/>
        </a:p>
      </dgm:t>
    </dgm:pt>
    <dgm:pt modelId="{C2B4BF95-3A83-794C-9A89-402A4D559E70}" type="pres">
      <dgm:prSet presAssocID="{2BB002AA-98A7-E441-A637-378BA3E66FEC}" presName="compositeShape" presStyleCnt="0">
        <dgm:presLayoutVars>
          <dgm:chMax val="7"/>
          <dgm:dir/>
          <dgm:resizeHandles val="exact"/>
        </dgm:presLayoutVars>
      </dgm:prSet>
      <dgm:spPr/>
    </dgm:pt>
    <dgm:pt modelId="{0BE5C1E7-A78B-9848-8955-CFFC2B927E3F}" type="pres">
      <dgm:prSet presAssocID="{8EEBEFB5-73D6-5345-ACB8-DDB090CD85B4}" presName="circ1" presStyleLbl="vennNode1" presStyleIdx="0" presStyleCnt="3"/>
      <dgm:spPr/>
    </dgm:pt>
    <dgm:pt modelId="{DF26F7F2-53B1-1645-9A23-0ACC2E886B80}" type="pres">
      <dgm:prSet presAssocID="{8EEBEFB5-73D6-5345-ACB8-DDB090CD85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979A6D-2D1A-E44F-8153-8A0FB7743528}" type="pres">
      <dgm:prSet presAssocID="{11ADEC31-5130-7349-96C4-B52B0018516A}" presName="circ2" presStyleLbl="vennNode1" presStyleIdx="1" presStyleCnt="3"/>
      <dgm:spPr/>
    </dgm:pt>
    <dgm:pt modelId="{F8A89508-AA13-BA45-9013-B74ECD5CCCD6}" type="pres">
      <dgm:prSet presAssocID="{11ADEC31-5130-7349-96C4-B52B001851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A110F3-C475-B746-A85D-D19303F860D3}" type="pres">
      <dgm:prSet presAssocID="{FA64BB65-10F1-5E40-877F-D8936E398AF8}" presName="circ3" presStyleLbl="vennNode1" presStyleIdx="2" presStyleCnt="3"/>
      <dgm:spPr/>
    </dgm:pt>
    <dgm:pt modelId="{83D81BBC-D903-7647-B317-9D28E64B39BF}" type="pres">
      <dgm:prSet presAssocID="{FA64BB65-10F1-5E40-877F-D8936E398A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7BE8C0F-6488-9748-93B6-8EC6B15DEA8D}" type="presOf" srcId="{11ADEC31-5130-7349-96C4-B52B0018516A}" destId="{F8A89508-AA13-BA45-9013-B74ECD5CCCD6}" srcOrd="1" destOrd="0" presId="urn:microsoft.com/office/officeart/2005/8/layout/venn1"/>
    <dgm:cxn modelId="{0073F63B-F826-A240-A667-BCB7D4647D20}" srcId="{2BB002AA-98A7-E441-A637-378BA3E66FEC}" destId="{FA64BB65-10F1-5E40-877F-D8936E398AF8}" srcOrd="2" destOrd="0" parTransId="{95F587F7-4177-1C49-B474-55358A45DD62}" sibTransId="{E7A62601-0073-DB41-B1F7-0EBA525AE2B9}"/>
    <dgm:cxn modelId="{B5172E64-E74A-3940-BE02-7363C3A81CCC}" type="presOf" srcId="{8EEBEFB5-73D6-5345-ACB8-DDB090CD85B4}" destId="{DF26F7F2-53B1-1645-9A23-0ACC2E886B80}" srcOrd="1" destOrd="0" presId="urn:microsoft.com/office/officeart/2005/8/layout/venn1"/>
    <dgm:cxn modelId="{6DFDE664-761F-7B43-A2FA-A2F52AFE74AE}" type="presOf" srcId="{2BB002AA-98A7-E441-A637-378BA3E66FEC}" destId="{C2B4BF95-3A83-794C-9A89-402A4D559E70}" srcOrd="0" destOrd="0" presId="urn:microsoft.com/office/officeart/2005/8/layout/venn1"/>
    <dgm:cxn modelId="{4497797B-B807-3B4F-B142-FE8C54C589D3}" srcId="{2BB002AA-98A7-E441-A637-378BA3E66FEC}" destId="{11ADEC31-5130-7349-96C4-B52B0018516A}" srcOrd="1" destOrd="0" parTransId="{0D6F3EAD-807F-C44F-808E-77C40BF428E1}" sibTransId="{C6437238-AF5D-4F45-A7D0-85925229D38D}"/>
    <dgm:cxn modelId="{F43DD48E-9320-934E-B74F-BC4EE264EC89}" type="presOf" srcId="{8EEBEFB5-73D6-5345-ACB8-DDB090CD85B4}" destId="{0BE5C1E7-A78B-9848-8955-CFFC2B927E3F}" srcOrd="0" destOrd="0" presId="urn:microsoft.com/office/officeart/2005/8/layout/venn1"/>
    <dgm:cxn modelId="{1531ACB1-D4DF-CC48-B8D3-5538B9670C42}" type="presOf" srcId="{FA64BB65-10F1-5E40-877F-D8936E398AF8}" destId="{A7A110F3-C475-B746-A85D-D19303F860D3}" srcOrd="0" destOrd="0" presId="urn:microsoft.com/office/officeart/2005/8/layout/venn1"/>
    <dgm:cxn modelId="{9C4E04E5-995A-3E43-B151-838CF7872E29}" srcId="{2BB002AA-98A7-E441-A637-378BA3E66FEC}" destId="{8EEBEFB5-73D6-5345-ACB8-DDB090CD85B4}" srcOrd="0" destOrd="0" parTransId="{06C183C9-2350-5647-8E18-889F9ED5C667}" sibTransId="{72C86136-316D-734A-AC6F-8EA67E280CA3}"/>
    <dgm:cxn modelId="{09A0BFF1-8FE8-534A-9AF8-0FB261FA1A34}" type="presOf" srcId="{FA64BB65-10F1-5E40-877F-D8936E398AF8}" destId="{83D81BBC-D903-7647-B317-9D28E64B39BF}" srcOrd="1" destOrd="0" presId="urn:microsoft.com/office/officeart/2005/8/layout/venn1"/>
    <dgm:cxn modelId="{31CEA7F5-D644-D64E-B972-BB63223F7FAC}" type="presOf" srcId="{11ADEC31-5130-7349-96C4-B52B0018516A}" destId="{93979A6D-2D1A-E44F-8153-8A0FB7743528}" srcOrd="0" destOrd="0" presId="urn:microsoft.com/office/officeart/2005/8/layout/venn1"/>
    <dgm:cxn modelId="{AF6A2F25-FD35-EA4B-87EF-31D9521802AE}" type="presParOf" srcId="{C2B4BF95-3A83-794C-9A89-402A4D559E70}" destId="{0BE5C1E7-A78B-9848-8955-CFFC2B927E3F}" srcOrd="0" destOrd="0" presId="urn:microsoft.com/office/officeart/2005/8/layout/venn1"/>
    <dgm:cxn modelId="{48C03D62-4CB3-8C47-BA31-465C17714E53}" type="presParOf" srcId="{C2B4BF95-3A83-794C-9A89-402A4D559E70}" destId="{DF26F7F2-53B1-1645-9A23-0ACC2E886B80}" srcOrd="1" destOrd="0" presId="urn:microsoft.com/office/officeart/2005/8/layout/venn1"/>
    <dgm:cxn modelId="{FA47931A-3E68-524F-A256-585CA26CC3BB}" type="presParOf" srcId="{C2B4BF95-3A83-794C-9A89-402A4D559E70}" destId="{93979A6D-2D1A-E44F-8153-8A0FB7743528}" srcOrd="2" destOrd="0" presId="urn:microsoft.com/office/officeart/2005/8/layout/venn1"/>
    <dgm:cxn modelId="{89CCF44A-F656-9045-B344-D0FA1DE94FED}" type="presParOf" srcId="{C2B4BF95-3A83-794C-9A89-402A4D559E70}" destId="{F8A89508-AA13-BA45-9013-B74ECD5CCCD6}" srcOrd="3" destOrd="0" presId="urn:microsoft.com/office/officeart/2005/8/layout/venn1"/>
    <dgm:cxn modelId="{B2659893-2F4C-0B40-8AA2-11295D5BBFB2}" type="presParOf" srcId="{C2B4BF95-3A83-794C-9A89-402A4D559E70}" destId="{A7A110F3-C475-B746-A85D-D19303F860D3}" srcOrd="4" destOrd="0" presId="urn:microsoft.com/office/officeart/2005/8/layout/venn1"/>
    <dgm:cxn modelId="{11A5641C-6A2E-974A-9E04-C4047CA3F3C9}" type="presParOf" srcId="{C2B4BF95-3A83-794C-9A89-402A4D559E70}" destId="{83D81BBC-D903-7647-B317-9D28E64B39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C1610-2BFF-524B-99AB-5FA8E5E6F4B4}" type="doc">
      <dgm:prSet loTypeId="urn:microsoft.com/office/officeart/2005/8/layout/process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8D9A8D22-49CF-9E46-ADF7-A9BC8DBA930B}">
      <dgm:prSet/>
      <dgm:spPr/>
      <dgm:t>
        <a:bodyPr/>
        <a:lstStyle/>
        <a:p>
          <a:r>
            <a:rPr lang="bg-BG" dirty="0"/>
            <a:t>Основополагащ елемент за електронното управление е </a:t>
          </a:r>
          <a:r>
            <a:rPr lang="bg-BG" b="1" dirty="0"/>
            <a:t>схемата за електронна идентификация</a:t>
          </a:r>
          <a:r>
            <a:rPr lang="bg-BG" dirty="0"/>
            <a:t>, уредена в Закона за електронната идентификация. </a:t>
          </a:r>
          <a:endParaRPr lang="en-BG" dirty="0"/>
        </a:p>
      </dgm:t>
    </dgm:pt>
    <dgm:pt modelId="{53FBF9EC-0C34-BA49-BDE6-4989E71ACEF9}" type="parTrans" cxnId="{A73F8059-7F68-C34C-8CEE-9C6ECF1E4010}">
      <dgm:prSet/>
      <dgm:spPr/>
      <dgm:t>
        <a:bodyPr/>
        <a:lstStyle/>
        <a:p>
          <a:endParaRPr lang="en-GB"/>
        </a:p>
      </dgm:t>
    </dgm:pt>
    <dgm:pt modelId="{5F6D5136-6262-834D-BEBF-2EB720C5B313}" type="sibTrans" cxnId="{A73F8059-7F68-C34C-8CEE-9C6ECF1E4010}">
      <dgm:prSet/>
      <dgm:spPr/>
      <dgm:t>
        <a:bodyPr/>
        <a:lstStyle/>
        <a:p>
          <a:endParaRPr lang="en-GB"/>
        </a:p>
      </dgm:t>
    </dgm:pt>
    <dgm:pt modelId="{B7199115-F3BB-D241-B275-20026A42DAB0}">
      <dgm:prSet/>
      <dgm:spPr/>
      <dgm:t>
        <a:bodyPr/>
        <a:lstStyle/>
        <a:p>
          <a:r>
            <a:rPr lang="bg-BG" dirty="0"/>
            <a:t>Съгласно нея физическите лица се идентифицират в електронна среда чрез </a:t>
          </a:r>
          <a:r>
            <a:rPr lang="bg-BG" b="1" dirty="0"/>
            <a:t>електронен идентификатор</a:t>
          </a:r>
          <a:r>
            <a:rPr lang="bg-BG" dirty="0"/>
            <a:t>, който се съдържа в удостоверение за електронна идентичност, издавано от министъра на вътрешните работи. </a:t>
          </a:r>
          <a:endParaRPr lang="en-BG" dirty="0"/>
        </a:p>
      </dgm:t>
    </dgm:pt>
    <dgm:pt modelId="{2F0AA430-65DA-0F4C-A398-6C313930F52D}" type="parTrans" cxnId="{DE6E8832-D3BA-DA44-9A8A-988875B4A777}">
      <dgm:prSet/>
      <dgm:spPr/>
      <dgm:t>
        <a:bodyPr/>
        <a:lstStyle/>
        <a:p>
          <a:endParaRPr lang="en-GB"/>
        </a:p>
      </dgm:t>
    </dgm:pt>
    <dgm:pt modelId="{AB3F0C63-091C-8742-AE46-2707D01EBD7F}" type="sibTrans" cxnId="{DE6E8832-D3BA-DA44-9A8A-988875B4A777}">
      <dgm:prSet/>
      <dgm:spPr/>
      <dgm:t>
        <a:bodyPr/>
        <a:lstStyle/>
        <a:p>
          <a:endParaRPr lang="en-GB"/>
        </a:p>
      </dgm:t>
    </dgm:pt>
    <dgm:pt modelId="{2A4CE691-5567-B844-BB97-5235A864B279}">
      <dgm:prSet/>
      <dgm:spPr/>
      <dgm:t>
        <a:bodyPr/>
        <a:lstStyle/>
        <a:p>
          <a:r>
            <a:rPr lang="bg-BG"/>
            <a:t>Чрез електронния идентификатор се осигурява възможност за физическите лица да се идентифицират при заявяването на електронни административни услуги, за предоставянето на които по закон се изисква идентификация.</a:t>
          </a:r>
          <a:endParaRPr lang="en-BG"/>
        </a:p>
      </dgm:t>
    </dgm:pt>
    <dgm:pt modelId="{55C427CA-08E1-7943-A8BE-B65D6F74FF51}" type="parTrans" cxnId="{0AF281C5-F9CA-4147-8A2F-3AF414003CD8}">
      <dgm:prSet/>
      <dgm:spPr/>
      <dgm:t>
        <a:bodyPr/>
        <a:lstStyle/>
        <a:p>
          <a:endParaRPr lang="en-GB"/>
        </a:p>
      </dgm:t>
    </dgm:pt>
    <dgm:pt modelId="{0AD808D0-2995-7644-8109-443D111C7BFC}" type="sibTrans" cxnId="{0AF281C5-F9CA-4147-8A2F-3AF414003CD8}">
      <dgm:prSet/>
      <dgm:spPr/>
      <dgm:t>
        <a:bodyPr/>
        <a:lstStyle/>
        <a:p>
          <a:endParaRPr lang="en-GB"/>
        </a:p>
      </dgm:t>
    </dgm:pt>
    <dgm:pt modelId="{D2C7468D-0687-A842-9C5A-88D9DEA54EC3}" type="pres">
      <dgm:prSet presAssocID="{9FDC1610-2BFF-524B-99AB-5FA8E5E6F4B4}" presName="diagram" presStyleCnt="0">
        <dgm:presLayoutVars>
          <dgm:dir/>
          <dgm:resizeHandles val="exact"/>
        </dgm:presLayoutVars>
      </dgm:prSet>
      <dgm:spPr/>
    </dgm:pt>
    <dgm:pt modelId="{F5679B68-0417-8E4A-8206-1E2358B46D4B}" type="pres">
      <dgm:prSet presAssocID="{8D9A8D22-49CF-9E46-ADF7-A9BC8DBA930B}" presName="node" presStyleLbl="node1" presStyleIdx="0" presStyleCnt="3">
        <dgm:presLayoutVars>
          <dgm:bulletEnabled val="1"/>
        </dgm:presLayoutVars>
      </dgm:prSet>
      <dgm:spPr/>
    </dgm:pt>
    <dgm:pt modelId="{4806B2F6-E2F6-BA41-8706-E60DE2E1F5BD}" type="pres">
      <dgm:prSet presAssocID="{5F6D5136-6262-834D-BEBF-2EB720C5B313}" presName="sibTrans" presStyleLbl="sibTrans2D1" presStyleIdx="0" presStyleCnt="2"/>
      <dgm:spPr/>
    </dgm:pt>
    <dgm:pt modelId="{EE7203C9-1DD8-134D-B2BF-3E291269912D}" type="pres">
      <dgm:prSet presAssocID="{5F6D5136-6262-834D-BEBF-2EB720C5B313}" presName="connectorText" presStyleLbl="sibTrans2D1" presStyleIdx="0" presStyleCnt="2"/>
      <dgm:spPr/>
    </dgm:pt>
    <dgm:pt modelId="{A3F8F6AC-484F-0043-9BD9-F8787140B498}" type="pres">
      <dgm:prSet presAssocID="{B7199115-F3BB-D241-B275-20026A42DAB0}" presName="node" presStyleLbl="node1" presStyleIdx="1" presStyleCnt="3">
        <dgm:presLayoutVars>
          <dgm:bulletEnabled val="1"/>
        </dgm:presLayoutVars>
      </dgm:prSet>
      <dgm:spPr/>
    </dgm:pt>
    <dgm:pt modelId="{68FA9430-8823-A745-AD57-71BC38C59247}" type="pres">
      <dgm:prSet presAssocID="{AB3F0C63-091C-8742-AE46-2707D01EBD7F}" presName="sibTrans" presStyleLbl="sibTrans2D1" presStyleIdx="1" presStyleCnt="2"/>
      <dgm:spPr/>
    </dgm:pt>
    <dgm:pt modelId="{006F9496-502C-664C-BE80-1CFD4CF94C72}" type="pres">
      <dgm:prSet presAssocID="{AB3F0C63-091C-8742-AE46-2707D01EBD7F}" presName="connectorText" presStyleLbl="sibTrans2D1" presStyleIdx="1" presStyleCnt="2"/>
      <dgm:spPr/>
    </dgm:pt>
    <dgm:pt modelId="{D187EE4B-170D-784C-AB27-482843AE3FA9}" type="pres">
      <dgm:prSet presAssocID="{2A4CE691-5567-B844-BB97-5235A864B279}" presName="node" presStyleLbl="node1" presStyleIdx="2" presStyleCnt="3" custLinFactNeighborX="-67012" custLinFactNeighborY="-424">
        <dgm:presLayoutVars>
          <dgm:bulletEnabled val="1"/>
        </dgm:presLayoutVars>
      </dgm:prSet>
      <dgm:spPr/>
    </dgm:pt>
  </dgm:ptLst>
  <dgm:cxnLst>
    <dgm:cxn modelId="{DE6E8832-D3BA-DA44-9A8A-988875B4A777}" srcId="{9FDC1610-2BFF-524B-99AB-5FA8E5E6F4B4}" destId="{B7199115-F3BB-D241-B275-20026A42DAB0}" srcOrd="1" destOrd="0" parTransId="{2F0AA430-65DA-0F4C-A398-6C313930F52D}" sibTransId="{AB3F0C63-091C-8742-AE46-2707D01EBD7F}"/>
    <dgm:cxn modelId="{51EFC648-64C1-8B4D-BB2B-05614CB5D2C8}" type="presOf" srcId="{AB3F0C63-091C-8742-AE46-2707D01EBD7F}" destId="{006F9496-502C-664C-BE80-1CFD4CF94C72}" srcOrd="1" destOrd="0" presId="urn:microsoft.com/office/officeart/2005/8/layout/process5"/>
    <dgm:cxn modelId="{A73F8059-7F68-C34C-8CEE-9C6ECF1E4010}" srcId="{9FDC1610-2BFF-524B-99AB-5FA8E5E6F4B4}" destId="{8D9A8D22-49CF-9E46-ADF7-A9BC8DBA930B}" srcOrd="0" destOrd="0" parTransId="{53FBF9EC-0C34-BA49-BDE6-4989E71ACEF9}" sibTransId="{5F6D5136-6262-834D-BEBF-2EB720C5B313}"/>
    <dgm:cxn modelId="{2F758E5A-3E93-0546-A82E-7146B739D8BA}" type="presOf" srcId="{B7199115-F3BB-D241-B275-20026A42DAB0}" destId="{A3F8F6AC-484F-0043-9BD9-F8787140B498}" srcOrd="0" destOrd="0" presId="urn:microsoft.com/office/officeart/2005/8/layout/process5"/>
    <dgm:cxn modelId="{8C751981-2C20-8A49-8C73-9E4E01E094A0}" type="presOf" srcId="{9FDC1610-2BFF-524B-99AB-5FA8E5E6F4B4}" destId="{D2C7468D-0687-A842-9C5A-88D9DEA54EC3}" srcOrd="0" destOrd="0" presId="urn:microsoft.com/office/officeart/2005/8/layout/process5"/>
    <dgm:cxn modelId="{C310CAB5-29EF-944F-885B-3D1A8B482772}" type="presOf" srcId="{5F6D5136-6262-834D-BEBF-2EB720C5B313}" destId="{EE7203C9-1DD8-134D-B2BF-3E291269912D}" srcOrd="1" destOrd="0" presId="urn:microsoft.com/office/officeart/2005/8/layout/process5"/>
    <dgm:cxn modelId="{0AF281C5-F9CA-4147-8A2F-3AF414003CD8}" srcId="{9FDC1610-2BFF-524B-99AB-5FA8E5E6F4B4}" destId="{2A4CE691-5567-B844-BB97-5235A864B279}" srcOrd="2" destOrd="0" parTransId="{55C427CA-08E1-7943-A8BE-B65D6F74FF51}" sibTransId="{0AD808D0-2995-7644-8109-443D111C7BFC}"/>
    <dgm:cxn modelId="{9E794BCB-F937-964C-A4C2-C2842B448FDF}" type="presOf" srcId="{2A4CE691-5567-B844-BB97-5235A864B279}" destId="{D187EE4B-170D-784C-AB27-482843AE3FA9}" srcOrd="0" destOrd="0" presId="urn:microsoft.com/office/officeart/2005/8/layout/process5"/>
    <dgm:cxn modelId="{68389DCF-B6EE-C247-8FE9-23D67EAF66E3}" type="presOf" srcId="{8D9A8D22-49CF-9E46-ADF7-A9BC8DBA930B}" destId="{F5679B68-0417-8E4A-8206-1E2358B46D4B}" srcOrd="0" destOrd="0" presId="urn:microsoft.com/office/officeart/2005/8/layout/process5"/>
    <dgm:cxn modelId="{41D0EED4-5E2D-AD40-9B67-AA687DA250B2}" type="presOf" srcId="{AB3F0C63-091C-8742-AE46-2707D01EBD7F}" destId="{68FA9430-8823-A745-AD57-71BC38C59247}" srcOrd="0" destOrd="0" presId="urn:microsoft.com/office/officeart/2005/8/layout/process5"/>
    <dgm:cxn modelId="{54475BDB-DEB8-9046-85AD-7F7F13E17AC4}" type="presOf" srcId="{5F6D5136-6262-834D-BEBF-2EB720C5B313}" destId="{4806B2F6-E2F6-BA41-8706-E60DE2E1F5BD}" srcOrd="0" destOrd="0" presId="urn:microsoft.com/office/officeart/2005/8/layout/process5"/>
    <dgm:cxn modelId="{F0D4B51D-417A-AF4B-AF69-F65B34B2C4FA}" type="presParOf" srcId="{D2C7468D-0687-A842-9C5A-88D9DEA54EC3}" destId="{F5679B68-0417-8E4A-8206-1E2358B46D4B}" srcOrd="0" destOrd="0" presId="urn:microsoft.com/office/officeart/2005/8/layout/process5"/>
    <dgm:cxn modelId="{26DE00F9-7B9B-9F48-967B-8483FD021AE7}" type="presParOf" srcId="{D2C7468D-0687-A842-9C5A-88D9DEA54EC3}" destId="{4806B2F6-E2F6-BA41-8706-E60DE2E1F5BD}" srcOrd="1" destOrd="0" presId="urn:microsoft.com/office/officeart/2005/8/layout/process5"/>
    <dgm:cxn modelId="{413E442B-B575-744E-841C-38F0F716F0B1}" type="presParOf" srcId="{4806B2F6-E2F6-BA41-8706-E60DE2E1F5BD}" destId="{EE7203C9-1DD8-134D-B2BF-3E291269912D}" srcOrd="0" destOrd="0" presId="urn:microsoft.com/office/officeart/2005/8/layout/process5"/>
    <dgm:cxn modelId="{A8F62D42-3D8E-4C40-B332-7F1903E18FA0}" type="presParOf" srcId="{D2C7468D-0687-A842-9C5A-88D9DEA54EC3}" destId="{A3F8F6AC-484F-0043-9BD9-F8787140B498}" srcOrd="2" destOrd="0" presId="urn:microsoft.com/office/officeart/2005/8/layout/process5"/>
    <dgm:cxn modelId="{CACA0227-592F-8E4D-B5DA-07DFADC9460D}" type="presParOf" srcId="{D2C7468D-0687-A842-9C5A-88D9DEA54EC3}" destId="{68FA9430-8823-A745-AD57-71BC38C59247}" srcOrd="3" destOrd="0" presId="urn:microsoft.com/office/officeart/2005/8/layout/process5"/>
    <dgm:cxn modelId="{09062394-8683-5242-8DCC-AA141C920142}" type="presParOf" srcId="{68FA9430-8823-A745-AD57-71BC38C59247}" destId="{006F9496-502C-664C-BE80-1CFD4CF94C72}" srcOrd="0" destOrd="0" presId="urn:microsoft.com/office/officeart/2005/8/layout/process5"/>
    <dgm:cxn modelId="{4E4CBBC9-4E21-3D44-B33C-32497095D238}" type="presParOf" srcId="{D2C7468D-0687-A842-9C5A-88D9DEA54EC3}" destId="{D187EE4B-170D-784C-AB27-482843AE3FA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C1610-2BFF-524B-99AB-5FA8E5E6F4B4}" type="doc">
      <dgm:prSet loTypeId="urn:microsoft.com/office/officeart/2005/8/layout/process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61CA3E7-540A-BF40-B43B-3148F24B142E}">
      <dgm:prSet/>
      <dgm:spPr/>
      <dgm:t>
        <a:bodyPr/>
        <a:lstStyle/>
        <a:p>
          <a:r>
            <a:rPr lang="bg-BG" dirty="0"/>
            <a:t>Националната схема за електронна идентификация се изгражда от МВР</a:t>
          </a:r>
        </a:p>
      </dgm:t>
    </dgm:pt>
    <dgm:pt modelId="{EDF3C0D2-6E70-2045-801A-25DB61167161}" type="parTrans" cxnId="{273D2F02-7719-E54C-B621-AC7147CDE84C}">
      <dgm:prSet/>
      <dgm:spPr/>
      <dgm:t>
        <a:bodyPr/>
        <a:lstStyle/>
        <a:p>
          <a:endParaRPr lang="en-GB"/>
        </a:p>
      </dgm:t>
    </dgm:pt>
    <dgm:pt modelId="{750EFC4D-A04D-EE46-985A-80728D221E3B}" type="sibTrans" cxnId="{273D2F02-7719-E54C-B621-AC7147CDE84C}">
      <dgm:prSet/>
      <dgm:spPr/>
      <dgm:t>
        <a:bodyPr/>
        <a:lstStyle/>
        <a:p>
          <a:endParaRPr lang="en-GB"/>
        </a:p>
      </dgm:t>
    </dgm:pt>
    <dgm:pt modelId="{84657DA8-3DA0-1148-A57F-4EE8382D9A64}">
      <dgm:prSet/>
      <dgm:spPr/>
      <dgm:t>
        <a:bodyPr/>
        <a:lstStyle/>
        <a:p>
          <a:r>
            <a:rPr lang="bg-BG" noProof="0" dirty="0"/>
            <a:t>Основната </a:t>
          </a:r>
          <a:r>
            <a:rPr lang="bg-BG" dirty="0"/>
            <a:t>цел е документите за самоличност да съдържат електронна идентификация и да могат да се използват вместо електронен подпис. </a:t>
          </a:r>
        </a:p>
      </dgm:t>
    </dgm:pt>
    <dgm:pt modelId="{608BBBA4-C970-2941-98A0-638ABCF9D731}" type="parTrans" cxnId="{D048A20F-A33D-4649-8360-F906DCE0EF2D}">
      <dgm:prSet/>
      <dgm:spPr/>
      <dgm:t>
        <a:bodyPr/>
        <a:lstStyle/>
        <a:p>
          <a:endParaRPr lang="en-GB"/>
        </a:p>
      </dgm:t>
    </dgm:pt>
    <dgm:pt modelId="{508A630A-4EB2-0046-887D-AAC941BBA45E}" type="sibTrans" cxnId="{D048A20F-A33D-4649-8360-F906DCE0EF2D}">
      <dgm:prSet/>
      <dgm:spPr/>
      <dgm:t>
        <a:bodyPr/>
        <a:lstStyle/>
        <a:p>
          <a:endParaRPr lang="en-GB"/>
        </a:p>
      </dgm:t>
    </dgm:pt>
    <dgm:pt modelId="{6C87E83F-D994-3B4B-99AD-0372B47E52F1}">
      <dgm:prSet/>
      <dgm:spPr/>
      <dgm:t>
        <a:bodyPr/>
        <a:lstStyle/>
        <a:p>
          <a:r>
            <a:rPr lang="bg-BG" dirty="0"/>
            <a:t>Предвидено е този тип документи да подменят всички съществуващи до момента лични карти. </a:t>
          </a:r>
        </a:p>
      </dgm:t>
    </dgm:pt>
    <dgm:pt modelId="{42899F4D-EB89-C543-A88A-C8C981FC25D7}" type="parTrans" cxnId="{E7F6006B-522F-664F-9B08-7B0C317C7791}">
      <dgm:prSet/>
      <dgm:spPr/>
      <dgm:t>
        <a:bodyPr/>
        <a:lstStyle/>
        <a:p>
          <a:endParaRPr lang="en-GB"/>
        </a:p>
      </dgm:t>
    </dgm:pt>
    <dgm:pt modelId="{907D0FD8-2BF3-3541-A1AB-DDDC43F76291}" type="sibTrans" cxnId="{E7F6006B-522F-664F-9B08-7B0C317C7791}">
      <dgm:prSet/>
      <dgm:spPr/>
      <dgm:t>
        <a:bodyPr/>
        <a:lstStyle/>
        <a:p>
          <a:endParaRPr lang="en-GB"/>
        </a:p>
      </dgm:t>
    </dgm:pt>
    <dgm:pt modelId="{2AA861E2-48DE-1848-8EA3-59B108ADB52B}">
      <dgm:prSet/>
      <dgm:spPr/>
      <dgm:t>
        <a:bodyPr/>
        <a:lstStyle/>
        <a:p>
          <a:r>
            <a:rPr lang="bg-BG" dirty="0"/>
            <a:t>Този вид документи ще позволява идентифициране на лицата в различни платформи, предоставящи електронен достъп до публични услуги.</a:t>
          </a:r>
        </a:p>
      </dgm:t>
    </dgm:pt>
    <dgm:pt modelId="{3437E4FA-1689-B74B-B1CF-8BB4006B54BE}" type="parTrans" cxnId="{F32A5994-C4B6-ED47-A9F1-1C6A55764124}">
      <dgm:prSet/>
      <dgm:spPr/>
      <dgm:t>
        <a:bodyPr/>
        <a:lstStyle/>
        <a:p>
          <a:endParaRPr lang="en-GB"/>
        </a:p>
      </dgm:t>
    </dgm:pt>
    <dgm:pt modelId="{753BD373-DEAB-ED46-A65D-C39EFBD212EF}" type="sibTrans" cxnId="{F32A5994-C4B6-ED47-A9F1-1C6A55764124}">
      <dgm:prSet/>
      <dgm:spPr/>
      <dgm:t>
        <a:bodyPr/>
        <a:lstStyle/>
        <a:p>
          <a:endParaRPr lang="en-GB"/>
        </a:p>
      </dgm:t>
    </dgm:pt>
    <dgm:pt modelId="{D2C7468D-0687-A842-9C5A-88D9DEA54EC3}" type="pres">
      <dgm:prSet presAssocID="{9FDC1610-2BFF-524B-99AB-5FA8E5E6F4B4}" presName="diagram" presStyleCnt="0">
        <dgm:presLayoutVars>
          <dgm:dir/>
          <dgm:resizeHandles val="exact"/>
        </dgm:presLayoutVars>
      </dgm:prSet>
      <dgm:spPr/>
    </dgm:pt>
    <dgm:pt modelId="{8FE888D5-A565-284D-939C-78EDAC79BFBD}" type="pres">
      <dgm:prSet presAssocID="{361CA3E7-540A-BF40-B43B-3148F24B142E}" presName="node" presStyleLbl="node1" presStyleIdx="0" presStyleCnt="4">
        <dgm:presLayoutVars>
          <dgm:bulletEnabled val="1"/>
        </dgm:presLayoutVars>
      </dgm:prSet>
      <dgm:spPr/>
    </dgm:pt>
    <dgm:pt modelId="{89AF172B-43A3-2344-B655-4E455615E891}" type="pres">
      <dgm:prSet presAssocID="{750EFC4D-A04D-EE46-985A-80728D221E3B}" presName="sibTrans" presStyleLbl="sibTrans2D1" presStyleIdx="0" presStyleCnt="3"/>
      <dgm:spPr/>
    </dgm:pt>
    <dgm:pt modelId="{DD919083-458D-8C42-A086-438F9A04CFF4}" type="pres">
      <dgm:prSet presAssocID="{750EFC4D-A04D-EE46-985A-80728D221E3B}" presName="connectorText" presStyleLbl="sibTrans2D1" presStyleIdx="0" presStyleCnt="3"/>
      <dgm:spPr/>
    </dgm:pt>
    <dgm:pt modelId="{0EFDE700-531C-5C4E-9B1B-B9EE52DF32D9}" type="pres">
      <dgm:prSet presAssocID="{84657DA8-3DA0-1148-A57F-4EE8382D9A64}" presName="node" presStyleLbl="node1" presStyleIdx="1" presStyleCnt="4">
        <dgm:presLayoutVars>
          <dgm:bulletEnabled val="1"/>
        </dgm:presLayoutVars>
      </dgm:prSet>
      <dgm:spPr/>
    </dgm:pt>
    <dgm:pt modelId="{C7E39689-053A-FB4A-AA5D-D023B27F8757}" type="pres">
      <dgm:prSet presAssocID="{508A630A-4EB2-0046-887D-AAC941BBA45E}" presName="sibTrans" presStyleLbl="sibTrans2D1" presStyleIdx="1" presStyleCnt="3"/>
      <dgm:spPr/>
    </dgm:pt>
    <dgm:pt modelId="{6D00CD52-81D6-C142-9602-9304E7AB236D}" type="pres">
      <dgm:prSet presAssocID="{508A630A-4EB2-0046-887D-AAC941BBA45E}" presName="connectorText" presStyleLbl="sibTrans2D1" presStyleIdx="1" presStyleCnt="3"/>
      <dgm:spPr/>
    </dgm:pt>
    <dgm:pt modelId="{081739B1-D8DC-0D48-80E7-A0417E62CD3E}" type="pres">
      <dgm:prSet presAssocID="{6C87E83F-D994-3B4B-99AD-0372B47E52F1}" presName="node" presStyleLbl="node1" presStyleIdx="2" presStyleCnt="4">
        <dgm:presLayoutVars>
          <dgm:bulletEnabled val="1"/>
        </dgm:presLayoutVars>
      </dgm:prSet>
      <dgm:spPr/>
    </dgm:pt>
    <dgm:pt modelId="{66540EE5-2655-0546-B8C8-59F270832161}" type="pres">
      <dgm:prSet presAssocID="{907D0FD8-2BF3-3541-A1AB-DDDC43F76291}" presName="sibTrans" presStyleLbl="sibTrans2D1" presStyleIdx="2" presStyleCnt="3"/>
      <dgm:spPr/>
    </dgm:pt>
    <dgm:pt modelId="{5C4B0A03-09DB-754C-B49B-709B360FB68D}" type="pres">
      <dgm:prSet presAssocID="{907D0FD8-2BF3-3541-A1AB-DDDC43F76291}" presName="connectorText" presStyleLbl="sibTrans2D1" presStyleIdx="2" presStyleCnt="3"/>
      <dgm:spPr/>
    </dgm:pt>
    <dgm:pt modelId="{BCBD6D38-2182-534E-B98E-535ACE950C9A}" type="pres">
      <dgm:prSet presAssocID="{2AA861E2-48DE-1848-8EA3-59B108ADB52B}" presName="node" presStyleLbl="node1" presStyleIdx="3" presStyleCnt="4">
        <dgm:presLayoutVars>
          <dgm:bulletEnabled val="1"/>
        </dgm:presLayoutVars>
      </dgm:prSet>
      <dgm:spPr/>
    </dgm:pt>
  </dgm:ptLst>
  <dgm:cxnLst>
    <dgm:cxn modelId="{273D2F02-7719-E54C-B621-AC7147CDE84C}" srcId="{9FDC1610-2BFF-524B-99AB-5FA8E5E6F4B4}" destId="{361CA3E7-540A-BF40-B43B-3148F24B142E}" srcOrd="0" destOrd="0" parTransId="{EDF3C0D2-6E70-2045-801A-25DB61167161}" sibTransId="{750EFC4D-A04D-EE46-985A-80728D221E3B}"/>
    <dgm:cxn modelId="{9491C205-B46F-AE4F-B24C-F2F1D9E7A356}" type="presOf" srcId="{907D0FD8-2BF3-3541-A1AB-DDDC43F76291}" destId="{66540EE5-2655-0546-B8C8-59F270832161}" srcOrd="0" destOrd="0" presId="urn:microsoft.com/office/officeart/2005/8/layout/process5"/>
    <dgm:cxn modelId="{719F1308-EA90-E84B-8CBE-4A4ED23A5B7D}" type="presOf" srcId="{2AA861E2-48DE-1848-8EA3-59B108ADB52B}" destId="{BCBD6D38-2182-534E-B98E-535ACE950C9A}" srcOrd="0" destOrd="0" presId="urn:microsoft.com/office/officeart/2005/8/layout/process5"/>
    <dgm:cxn modelId="{D048A20F-A33D-4649-8360-F906DCE0EF2D}" srcId="{9FDC1610-2BFF-524B-99AB-5FA8E5E6F4B4}" destId="{84657DA8-3DA0-1148-A57F-4EE8382D9A64}" srcOrd="1" destOrd="0" parTransId="{608BBBA4-C970-2941-98A0-638ABCF9D731}" sibTransId="{508A630A-4EB2-0046-887D-AAC941BBA45E}"/>
    <dgm:cxn modelId="{2B28F821-59E4-E040-AB49-8D91D98369AE}" type="presOf" srcId="{750EFC4D-A04D-EE46-985A-80728D221E3B}" destId="{DD919083-458D-8C42-A086-438F9A04CFF4}" srcOrd="1" destOrd="0" presId="urn:microsoft.com/office/officeart/2005/8/layout/process5"/>
    <dgm:cxn modelId="{D43E4327-1347-EE45-A162-B7D22D1379F3}" type="presOf" srcId="{6C87E83F-D994-3B4B-99AD-0372B47E52F1}" destId="{081739B1-D8DC-0D48-80E7-A0417E62CD3E}" srcOrd="0" destOrd="0" presId="urn:microsoft.com/office/officeart/2005/8/layout/process5"/>
    <dgm:cxn modelId="{A73E3F2E-9796-464F-AB4E-BB6E7635F6E7}" type="presOf" srcId="{750EFC4D-A04D-EE46-985A-80728D221E3B}" destId="{89AF172B-43A3-2344-B655-4E455615E891}" srcOrd="0" destOrd="0" presId="urn:microsoft.com/office/officeart/2005/8/layout/process5"/>
    <dgm:cxn modelId="{BB593035-8D0E-904A-BB88-10536168B02A}" type="presOf" srcId="{907D0FD8-2BF3-3541-A1AB-DDDC43F76291}" destId="{5C4B0A03-09DB-754C-B49B-709B360FB68D}" srcOrd="1" destOrd="0" presId="urn:microsoft.com/office/officeart/2005/8/layout/process5"/>
    <dgm:cxn modelId="{631D7860-D259-204F-ABED-09045EDB9E37}" type="presOf" srcId="{361CA3E7-540A-BF40-B43B-3148F24B142E}" destId="{8FE888D5-A565-284D-939C-78EDAC79BFBD}" srcOrd="0" destOrd="0" presId="urn:microsoft.com/office/officeart/2005/8/layout/process5"/>
    <dgm:cxn modelId="{E7F6006B-522F-664F-9B08-7B0C317C7791}" srcId="{9FDC1610-2BFF-524B-99AB-5FA8E5E6F4B4}" destId="{6C87E83F-D994-3B4B-99AD-0372B47E52F1}" srcOrd="2" destOrd="0" parTransId="{42899F4D-EB89-C543-A88A-C8C981FC25D7}" sibTransId="{907D0FD8-2BF3-3541-A1AB-DDDC43F76291}"/>
    <dgm:cxn modelId="{E1323674-01EA-F647-A655-43D14018CA12}" type="presOf" srcId="{84657DA8-3DA0-1148-A57F-4EE8382D9A64}" destId="{0EFDE700-531C-5C4E-9B1B-B9EE52DF32D9}" srcOrd="0" destOrd="0" presId="urn:microsoft.com/office/officeart/2005/8/layout/process5"/>
    <dgm:cxn modelId="{77B9D779-A787-0C4E-B6A8-5BFFE6D3E93E}" type="presOf" srcId="{508A630A-4EB2-0046-887D-AAC941BBA45E}" destId="{6D00CD52-81D6-C142-9602-9304E7AB236D}" srcOrd="1" destOrd="0" presId="urn:microsoft.com/office/officeart/2005/8/layout/process5"/>
    <dgm:cxn modelId="{8C751981-2C20-8A49-8C73-9E4E01E094A0}" type="presOf" srcId="{9FDC1610-2BFF-524B-99AB-5FA8E5E6F4B4}" destId="{D2C7468D-0687-A842-9C5A-88D9DEA54EC3}" srcOrd="0" destOrd="0" presId="urn:microsoft.com/office/officeart/2005/8/layout/process5"/>
    <dgm:cxn modelId="{F32A5994-C4B6-ED47-A9F1-1C6A55764124}" srcId="{9FDC1610-2BFF-524B-99AB-5FA8E5E6F4B4}" destId="{2AA861E2-48DE-1848-8EA3-59B108ADB52B}" srcOrd="3" destOrd="0" parTransId="{3437E4FA-1689-B74B-B1CF-8BB4006B54BE}" sibTransId="{753BD373-DEAB-ED46-A65D-C39EFBD212EF}"/>
    <dgm:cxn modelId="{D8F80EE0-8D7E-A74E-9D93-3DD9DF194726}" type="presOf" srcId="{508A630A-4EB2-0046-887D-AAC941BBA45E}" destId="{C7E39689-053A-FB4A-AA5D-D023B27F8757}" srcOrd="0" destOrd="0" presId="urn:microsoft.com/office/officeart/2005/8/layout/process5"/>
    <dgm:cxn modelId="{C94A4A29-A540-EE4A-B89C-809BE1C10537}" type="presParOf" srcId="{D2C7468D-0687-A842-9C5A-88D9DEA54EC3}" destId="{8FE888D5-A565-284D-939C-78EDAC79BFBD}" srcOrd="0" destOrd="0" presId="urn:microsoft.com/office/officeart/2005/8/layout/process5"/>
    <dgm:cxn modelId="{1C05CCC9-2187-9F46-AA90-D04B69048F59}" type="presParOf" srcId="{D2C7468D-0687-A842-9C5A-88D9DEA54EC3}" destId="{89AF172B-43A3-2344-B655-4E455615E891}" srcOrd="1" destOrd="0" presId="urn:microsoft.com/office/officeart/2005/8/layout/process5"/>
    <dgm:cxn modelId="{DC38B84A-A0F9-2C4B-AB72-A175C1B13F6E}" type="presParOf" srcId="{89AF172B-43A3-2344-B655-4E455615E891}" destId="{DD919083-458D-8C42-A086-438F9A04CFF4}" srcOrd="0" destOrd="0" presId="urn:microsoft.com/office/officeart/2005/8/layout/process5"/>
    <dgm:cxn modelId="{2B2E6DA0-6607-EF4A-B037-3AB5CA724AF8}" type="presParOf" srcId="{D2C7468D-0687-A842-9C5A-88D9DEA54EC3}" destId="{0EFDE700-531C-5C4E-9B1B-B9EE52DF32D9}" srcOrd="2" destOrd="0" presId="urn:microsoft.com/office/officeart/2005/8/layout/process5"/>
    <dgm:cxn modelId="{A27C80FF-99D9-1145-80CC-108D3D0F6EC1}" type="presParOf" srcId="{D2C7468D-0687-A842-9C5A-88D9DEA54EC3}" destId="{C7E39689-053A-FB4A-AA5D-D023B27F8757}" srcOrd="3" destOrd="0" presId="urn:microsoft.com/office/officeart/2005/8/layout/process5"/>
    <dgm:cxn modelId="{DDB85236-E495-3142-B105-DEFA8B3280CD}" type="presParOf" srcId="{C7E39689-053A-FB4A-AA5D-D023B27F8757}" destId="{6D00CD52-81D6-C142-9602-9304E7AB236D}" srcOrd="0" destOrd="0" presId="urn:microsoft.com/office/officeart/2005/8/layout/process5"/>
    <dgm:cxn modelId="{43E096F5-D388-BA4A-BF35-7FECA1A81481}" type="presParOf" srcId="{D2C7468D-0687-A842-9C5A-88D9DEA54EC3}" destId="{081739B1-D8DC-0D48-80E7-A0417E62CD3E}" srcOrd="4" destOrd="0" presId="urn:microsoft.com/office/officeart/2005/8/layout/process5"/>
    <dgm:cxn modelId="{252D8DD9-1243-0F4D-8191-6E081866D434}" type="presParOf" srcId="{D2C7468D-0687-A842-9C5A-88D9DEA54EC3}" destId="{66540EE5-2655-0546-B8C8-59F270832161}" srcOrd="5" destOrd="0" presId="urn:microsoft.com/office/officeart/2005/8/layout/process5"/>
    <dgm:cxn modelId="{AF4D483B-F0DD-CC4E-B4BB-97E6F1CF92CE}" type="presParOf" srcId="{66540EE5-2655-0546-B8C8-59F270832161}" destId="{5C4B0A03-09DB-754C-B49B-709B360FB68D}" srcOrd="0" destOrd="0" presId="urn:microsoft.com/office/officeart/2005/8/layout/process5"/>
    <dgm:cxn modelId="{35FF74D2-B3DC-2145-85C2-59BD9B523CA5}" type="presParOf" srcId="{D2C7468D-0687-A842-9C5A-88D9DEA54EC3}" destId="{BCBD6D38-2182-534E-B98E-535ACE950C9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95ADF8-E831-614D-9EB5-81FC47030257}" type="doc">
      <dgm:prSet loTypeId="urn:microsoft.com/office/officeart/2008/layout/VerticalCurvedList" loCatId="relationship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8328545B-F052-214B-AC73-ACA592E40C43}">
      <dgm:prSet/>
      <dgm:spPr/>
      <dgm:t>
        <a:bodyPr/>
        <a:lstStyle/>
        <a:p>
          <a:r>
            <a:rPr lang="bg-BG" dirty="0"/>
            <a:t>Закон за електронния документ и електронните удостоверителни услуги (загл. Изм. - </a:t>
          </a:r>
          <a:r>
            <a:rPr lang="en-BG" dirty="0"/>
            <a:t>ДВ</a:t>
          </a:r>
          <a:r>
            <a:rPr lang="bg-BG" dirty="0"/>
            <a:t>, бр. 85 от 2017 г.)</a:t>
          </a:r>
          <a:endParaRPr lang="en-BG" dirty="0"/>
        </a:p>
        <a:p>
          <a:r>
            <a:rPr lang="bg-BG" u="sng" dirty="0">
              <a:hlinkClick xmlns:r="http://schemas.openxmlformats.org/officeDocument/2006/relationships" r:id="rId1"/>
            </a:rPr>
            <a:t>линк към закона</a:t>
          </a:r>
          <a:endParaRPr lang="en-BG" dirty="0"/>
        </a:p>
      </dgm:t>
    </dgm:pt>
    <dgm:pt modelId="{0083AEF0-5D25-5844-B0B1-AC6C13B0F596}" type="parTrans" cxnId="{BAF9F883-BEF5-8643-A971-B072DEB03094}">
      <dgm:prSet/>
      <dgm:spPr/>
      <dgm:t>
        <a:bodyPr/>
        <a:lstStyle/>
        <a:p>
          <a:endParaRPr lang="en-GB"/>
        </a:p>
      </dgm:t>
    </dgm:pt>
    <dgm:pt modelId="{55E534A1-3C55-314B-9EA8-3C7208C8810D}" type="sibTrans" cxnId="{BAF9F883-BEF5-8643-A971-B072DEB03094}">
      <dgm:prSet/>
      <dgm:spPr/>
      <dgm:t>
        <a:bodyPr/>
        <a:lstStyle/>
        <a:p>
          <a:endParaRPr lang="en-GB"/>
        </a:p>
      </dgm:t>
    </dgm:pt>
    <dgm:pt modelId="{95D5EE95-A4AB-284C-862B-FD8361A93123}">
      <dgm:prSet/>
      <dgm:spPr/>
      <dgm:t>
        <a:bodyPr/>
        <a:lstStyle/>
        <a:p>
          <a:r>
            <a:rPr lang="bg-BG" dirty="0"/>
            <a:t>Закон за електронната идентификация</a:t>
          </a:r>
          <a:endParaRPr lang="en-BG" dirty="0"/>
        </a:p>
        <a:p>
          <a:r>
            <a:rPr lang="bg-BG" u="sng" dirty="0">
              <a:hlinkClick xmlns:r="http://schemas.openxmlformats.org/officeDocument/2006/relationships" r:id="rId2"/>
            </a:rPr>
            <a:t>линк към закона</a:t>
          </a:r>
          <a:endParaRPr lang="en-BG" dirty="0"/>
        </a:p>
      </dgm:t>
    </dgm:pt>
    <dgm:pt modelId="{A4CC302B-6CFC-3D41-A00D-10A3E5DDFD72}" type="parTrans" cxnId="{0FE95E6A-2D89-494B-9CEF-AA514C48BAF7}">
      <dgm:prSet/>
      <dgm:spPr/>
      <dgm:t>
        <a:bodyPr/>
        <a:lstStyle/>
        <a:p>
          <a:endParaRPr lang="en-GB"/>
        </a:p>
      </dgm:t>
    </dgm:pt>
    <dgm:pt modelId="{ABBD9DC3-5B0E-724D-BA53-48FD996DA99E}" type="sibTrans" cxnId="{0FE95E6A-2D89-494B-9CEF-AA514C48BAF7}">
      <dgm:prSet/>
      <dgm:spPr/>
      <dgm:t>
        <a:bodyPr/>
        <a:lstStyle/>
        <a:p>
          <a:endParaRPr lang="en-GB"/>
        </a:p>
      </dgm:t>
    </dgm:pt>
    <dgm:pt modelId="{3955DB98-BEEF-D940-9104-ABDE97AC1C66}">
      <dgm:prSet/>
      <dgm:spPr/>
      <dgm:t>
        <a:bodyPr/>
        <a:lstStyle/>
        <a:p>
          <a:r>
            <a:rPr lang="bg-BG"/>
            <a:t>Правилник за прилагане на закона за електронната идентификация</a:t>
          </a:r>
          <a:endParaRPr lang="en-BG"/>
        </a:p>
        <a:p>
          <a:r>
            <a:rPr lang="bg-BG" u="sng">
              <a:hlinkClick xmlns:r="http://schemas.openxmlformats.org/officeDocument/2006/relationships" r:id="rId3"/>
            </a:rPr>
            <a:t>линк към правилника</a:t>
          </a:r>
          <a:endParaRPr lang="en-BG" dirty="0"/>
        </a:p>
      </dgm:t>
    </dgm:pt>
    <dgm:pt modelId="{CBA31A92-DD1F-D242-AB86-05056747BDC7}" type="parTrans" cxnId="{B4C9104B-5815-A84C-8419-5A4984A9EAA6}">
      <dgm:prSet/>
      <dgm:spPr/>
      <dgm:t>
        <a:bodyPr/>
        <a:lstStyle/>
        <a:p>
          <a:endParaRPr lang="en-GB"/>
        </a:p>
      </dgm:t>
    </dgm:pt>
    <dgm:pt modelId="{0DA65F05-09E8-CC4B-BCB7-346D66E3141D}" type="sibTrans" cxnId="{B4C9104B-5815-A84C-8419-5A4984A9EAA6}">
      <dgm:prSet/>
      <dgm:spPr/>
      <dgm:t>
        <a:bodyPr/>
        <a:lstStyle/>
        <a:p>
          <a:endParaRPr lang="en-GB"/>
        </a:p>
      </dgm:t>
    </dgm:pt>
    <dgm:pt modelId="{1B0510FB-0531-6541-A155-116CC4B16706}" type="pres">
      <dgm:prSet presAssocID="{3B95ADF8-E831-614D-9EB5-81FC47030257}" presName="Name0" presStyleCnt="0">
        <dgm:presLayoutVars>
          <dgm:chMax val="7"/>
          <dgm:chPref val="7"/>
          <dgm:dir/>
        </dgm:presLayoutVars>
      </dgm:prSet>
      <dgm:spPr/>
    </dgm:pt>
    <dgm:pt modelId="{2EE04B4E-28B7-444A-848F-FBC3D7C137FD}" type="pres">
      <dgm:prSet presAssocID="{3B95ADF8-E831-614D-9EB5-81FC47030257}" presName="Name1" presStyleCnt="0"/>
      <dgm:spPr/>
    </dgm:pt>
    <dgm:pt modelId="{C5592FA7-D2B8-5F43-9C66-913F414054EE}" type="pres">
      <dgm:prSet presAssocID="{3B95ADF8-E831-614D-9EB5-81FC47030257}" presName="cycle" presStyleCnt="0"/>
      <dgm:spPr/>
    </dgm:pt>
    <dgm:pt modelId="{F7BDB09B-4EB2-9749-AAD7-55C8DB6D5B64}" type="pres">
      <dgm:prSet presAssocID="{3B95ADF8-E831-614D-9EB5-81FC47030257}" presName="srcNode" presStyleLbl="node1" presStyleIdx="0" presStyleCnt="3"/>
      <dgm:spPr/>
    </dgm:pt>
    <dgm:pt modelId="{4302CB19-8F10-F94A-93C7-E4346065F39D}" type="pres">
      <dgm:prSet presAssocID="{3B95ADF8-E831-614D-9EB5-81FC47030257}" presName="conn" presStyleLbl="parChTrans1D2" presStyleIdx="0" presStyleCnt="1"/>
      <dgm:spPr/>
    </dgm:pt>
    <dgm:pt modelId="{621D15C3-1957-064A-86C0-919F4AC8389C}" type="pres">
      <dgm:prSet presAssocID="{3B95ADF8-E831-614D-9EB5-81FC47030257}" presName="extraNode" presStyleLbl="node1" presStyleIdx="0" presStyleCnt="3"/>
      <dgm:spPr/>
    </dgm:pt>
    <dgm:pt modelId="{2B60A917-A720-D644-9115-ABCF48E24077}" type="pres">
      <dgm:prSet presAssocID="{3B95ADF8-E831-614D-9EB5-81FC47030257}" presName="dstNode" presStyleLbl="node1" presStyleIdx="0" presStyleCnt="3"/>
      <dgm:spPr/>
    </dgm:pt>
    <dgm:pt modelId="{31227CF8-4CC6-2549-8F5F-75C6DD34215B}" type="pres">
      <dgm:prSet presAssocID="{8328545B-F052-214B-AC73-ACA592E40C43}" presName="text_1" presStyleLbl="node1" presStyleIdx="0" presStyleCnt="3">
        <dgm:presLayoutVars>
          <dgm:bulletEnabled val="1"/>
        </dgm:presLayoutVars>
      </dgm:prSet>
      <dgm:spPr/>
    </dgm:pt>
    <dgm:pt modelId="{56E47AEE-DD02-0C4A-822B-792897C10B49}" type="pres">
      <dgm:prSet presAssocID="{8328545B-F052-214B-AC73-ACA592E40C43}" presName="accent_1" presStyleCnt="0"/>
      <dgm:spPr/>
    </dgm:pt>
    <dgm:pt modelId="{5CDA976E-07D0-FA4F-9BCB-293ACBA6F401}" type="pres">
      <dgm:prSet presAssocID="{8328545B-F052-214B-AC73-ACA592E40C43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867313E3-6DB0-D944-823B-572C9874969F}" type="pres">
      <dgm:prSet presAssocID="{95D5EE95-A4AB-284C-862B-FD8361A93123}" presName="text_2" presStyleLbl="node1" presStyleIdx="1" presStyleCnt="3">
        <dgm:presLayoutVars>
          <dgm:bulletEnabled val="1"/>
        </dgm:presLayoutVars>
      </dgm:prSet>
      <dgm:spPr/>
    </dgm:pt>
    <dgm:pt modelId="{A6FCFABA-2EE5-5347-994B-734DF99B728A}" type="pres">
      <dgm:prSet presAssocID="{95D5EE95-A4AB-284C-862B-FD8361A93123}" presName="accent_2" presStyleCnt="0"/>
      <dgm:spPr/>
    </dgm:pt>
    <dgm:pt modelId="{3A2BE994-5A4F-E643-BFED-C685A61B67DD}" type="pres">
      <dgm:prSet presAssocID="{95D5EE95-A4AB-284C-862B-FD8361A93123}" presName="accentRepeatNode" presStyleLbl="solidFgAcc1" presStyleIdx="1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EB3097AB-15B5-2B4C-874B-833D28D1AB40}" type="pres">
      <dgm:prSet presAssocID="{3955DB98-BEEF-D940-9104-ABDE97AC1C66}" presName="text_3" presStyleLbl="node1" presStyleIdx="2" presStyleCnt="3">
        <dgm:presLayoutVars>
          <dgm:bulletEnabled val="1"/>
        </dgm:presLayoutVars>
      </dgm:prSet>
      <dgm:spPr/>
    </dgm:pt>
    <dgm:pt modelId="{0685EB49-0DD6-DA42-BF70-4D51E694D0C3}" type="pres">
      <dgm:prSet presAssocID="{3955DB98-BEEF-D940-9104-ABDE97AC1C66}" presName="accent_3" presStyleCnt="0"/>
      <dgm:spPr/>
    </dgm:pt>
    <dgm:pt modelId="{C36C8DB9-F1F1-D84D-9ECD-E6FD6246765B}" type="pres">
      <dgm:prSet presAssocID="{3955DB98-BEEF-D940-9104-ABDE97AC1C66}" presName="accentRepeatNode" presStyleLbl="solidFgAcc1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21DFFA47-9706-7649-B1B7-A6A9F0291693}" type="presOf" srcId="{95D5EE95-A4AB-284C-862B-FD8361A93123}" destId="{867313E3-6DB0-D944-823B-572C9874969F}" srcOrd="0" destOrd="0" presId="urn:microsoft.com/office/officeart/2008/layout/VerticalCurvedList"/>
    <dgm:cxn modelId="{6129894A-67EE-5E46-BD8C-3530DE6011F7}" type="presOf" srcId="{3955DB98-BEEF-D940-9104-ABDE97AC1C66}" destId="{EB3097AB-15B5-2B4C-874B-833D28D1AB40}" srcOrd="0" destOrd="0" presId="urn:microsoft.com/office/officeart/2008/layout/VerticalCurvedList"/>
    <dgm:cxn modelId="{B4C9104B-5815-A84C-8419-5A4984A9EAA6}" srcId="{3B95ADF8-E831-614D-9EB5-81FC47030257}" destId="{3955DB98-BEEF-D940-9104-ABDE97AC1C66}" srcOrd="2" destOrd="0" parTransId="{CBA31A92-DD1F-D242-AB86-05056747BDC7}" sibTransId="{0DA65F05-09E8-CC4B-BCB7-346D66E3141D}"/>
    <dgm:cxn modelId="{0FE95E6A-2D89-494B-9CEF-AA514C48BAF7}" srcId="{3B95ADF8-E831-614D-9EB5-81FC47030257}" destId="{95D5EE95-A4AB-284C-862B-FD8361A93123}" srcOrd="1" destOrd="0" parTransId="{A4CC302B-6CFC-3D41-A00D-10A3E5DDFD72}" sibTransId="{ABBD9DC3-5B0E-724D-BA53-48FD996DA99E}"/>
    <dgm:cxn modelId="{BAF9F883-BEF5-8643-A971-B072DEB03094}" srcId="{3B95ADF8-E831-614D-9EB5-81FC47030257}" destId="{8328545B-F052-214B-AC73-ACA592E40C43}" srcOrd="0" destOrd="0" parTransId="{0083AEF0-5D25-5844-B0B1-AC6C13B0F596}" sibTransId="{55E534A1-3C55-314B-9EA8-3C7208C8810D}"/>
    <dgm:cxn modelId="{4697AF92-B03B-2642-B687-E8E1A0FE20D3}" type="presOf" srcId="{55E534A1-3C55-314B-9EA8-3C7208C8810D}" destId="{4302CB19-8F10-F94A-93C7-E4346065F39D}" srcOrd="0" destOrd="0" presId="urn:microsoft.com/office/officeart/2008/layout/VerticalCurvedList"/>
    <dgm:cxn modelId="{9249D59C-7B20-8D41-9B85-1CB9C2CBD745}" type="presOf" srcId="{3B95ADF8-E831-614D-9EB5-81FC47030257}" destId="{1B0510FB-0531-6541-A155-116CC4B16706}" srcOrd="0" destOrd="0" presId="urn:microsoft.com/office/officeart/2008/layout/VerticalCurvedList"/>
    <dgm:cxn modelId="{6DB883F8-33DD-D440-AB6B-909F7B19D182}" type="presOf" srcId="{8328545B-F052-214B-AC73-ACA592E40C43}" destId="{31227CF8-4CC6-2549-8F5F-75C6DD34215B}" srcOrd="0" destOrd="0" presId="urn:microsoft.com/office/officeart/2008/layout/VerticalCurvedList"/>
    <dgm:cxn modelId="{6E3036C3-40B3-E040-B366-0705BB4F72CD}" type="presParOf" srcId="{1B0510FB-0531-6541-A155-116CC4B16706}" destId="{2EE04B4E-28B7-444A-848F-FBC3D7C137FD}" srcOrd="0" destOrd="0" presId="urn:microsoft.com/office/officeart/2008/layout/VerticalCurvedList"/>
    <dgm:cxn modelId="{404BB1F4-AFF3-D64E-8145-763542B1D07D}" type="presParOf" srcId="{2EE04B4E-28B7-444A-848F-FBC3D7C137FD}" destId="{C5592FA7-D2B8-5F43-9C66-913F414054EE}" srcOrd="0" destOrd="0" presId="urn:microsoft.com/office/officeart/2008/layout/VerticalCurvedList"/>
    <dgm:cxn modelId="{B0C20C37-5AC6-7445-A640-5BA66A6230B4}" type="presParOf" srcId="{C5592FA7-D2B8-5F43-9C66-913F414054EE}" destId="{F7BDB09B-4EB2-9749-AAD7-55C8DB6D5B64}" srcOrd="0" destOrd="0" presId="urn:microsoft.com/office/officeart/2008/layout/VerticalCurvedList"/>
    <dgm:cxn modelId="{D563AA63-1E38-9A48-BA23-1A36D7765CA5}" type="presParOf" srcId="{C5592FA7-D2B8-5F43-9C66-913F414054EE}" destId="{4302CB19-8F10-F94A-93C7-E4346065F39D}" srcOrd="1" destOrd="0" presId="urn:microsoft.com/office/officeart/2008/layout/VerticalCurvedList"/>
    <dgm:cxn modelId="{02B9F5F1-0B57-8741-B39C-53DFA6A70273}" type="presParOf" srcId="{C5592FA7-D2B8-5F43-9C66-913F414054EE}" destId="{621D15C3-1957-064A-86C0-919F4AC8389C}" srcOrd="2" destOrd="0" presId="urn:microsoft.com/office/officeart/2008/layout/VerticalCurvedList"/>
    <dgm:cxn modelId="{F07CD132-71CE-7940-9DA1-9FC9328949B2}" type="presParOf" srcId="{C5592FA7-D2B8-5F43-9C66-913F414054EE}" destId="{2B60A917-A720-D644-9115-ABCF48E24077}" srcOrd="3" destOrd="0" presId="urn:microsoft.com/office/officeart/2008/layout/VerticalCurvedList"/>
    <dgm:cxn modelId="{922AD5BE-B215-DB4C-B843-8837422D5AEB}" type="presParOf" srcId="{2EE04B4E-28B7-444A-848F-FBC3D7C137FD}" destId="{31227CF8-4CC6-2549-8F5F-75C6DD34215B}" srcOrd="1" destOrd="0" presId="urn:microsoft.com/office/officeart/2008/layout/VerticalCurvedList"/>
    <dgm:cxn modelId="{1EA98E8F-78D6-5849-993B-A8015C042DAD}" type="presParOf" srcId="{2EE04B4E-28B7-444A-848F-FBC3D7C137FD}" destId="{56E47AEE-DD02-0C4A-822B-792897C10B49}" srcOrd="2" destOrd="0" presId="urn:microsoft.com/office/officeart/2008/layout/VerticalCurvedList"/>
    <dgm:cxn modelId="{FECA459E-2FB8-6642-B6DF-5B6E5900C4D0}" type="presParOf" srcId="{56E47AEE-DD02-0C4A-822B-792897C10B49}" destId="{5CDA976E-07D0-FA4F-9BCB-293ACBA6F401}" srcOrd="0" destOrd="0" presId="urn:microsoft.com/office/officeart/2008/layout/VerticalCurvedList"/>
    <dgm:cxn modelId="{B59FE652-E226-DC4E-9B27-BA8CE099628F}" type="presParOf" srcId="{2EE04B4E-28B7-444A-848F-FBC3D7C137FD}" destId="{867313E3-6DB0-D944-823B-572C9874969F}" srcOrd="3" destOrd="0" presId="urn:microsoft.com/office/officeart/2008/layout/VerticalCurvedList"/>
    <dgm:cxn modelId="{B7B5507E-AE7B-664E-BE56-4977156F2885}" type="presParOf" srcId="{2EE04B4E-28B7-444A-848F-FBC3D7C137FD}" destId="{A6FCFABA-2EE5-5347-994B-734DF99B728A}" srcOrd="4" destOrd="0" presId="urn:microsoft.com/office/officeart/2008/layout/VerticalCurvedList"/>
    <dgm:cxn modelId="{F9340801-39F1-674E-8A5E-43A16820D51F}" type="presParOf" srcId="{A6FCFABA-2EE5-5347-994B-734DF99B728A}" destId="{3A2BE994-5A4F-E643-BFED-C685A61B67DD}" srcOrd="0" destOrd="0" presId="urn:microsoft.com/office/officeart/2008/layout/VerticalCurvedList"/>
    <dgm:cxn modelId="{85AAF50D-AEBC-164F-8DD3-65BB69BFE87F}" type="presParOf" srcId="{2EE04B4E-28B7-444A-848F-FBC3D7C137FD}" destId="{EB3097AB-15B5-2B4C-874B-833D28D1AB40}" srcOrd="5" destOrd="0" presId="urn:microsoft.com/office/officeart/2008/layout/VerticalCurvedList"/>
    <dgm:cxn modelId="{7E83B8C8-C545-2943-A200-D80FB2387BEC}" type="presParOf" srcId="{2EE04B4E-28B7-444A-848F-FBC3D7C137FD}" destId="{0685EB49-0DD6-DA42-BF70-4D51E694D0C3}" srcOrd="6" destOrd="0" presId="urn:microsoft.com/office/officeart/2008/layout/VerticalCurvedList"/>
    <dgm:cxn modelId="{A4703747-E4A1-9B45-BC2A-F126E015EEB4}" type="presParOf" srcId="{0685EB49-0DD6-DA42-BF70-4D51E694D0C3}" destId="{C36C8DB9-F1F1-D84D-9ECD-E6FD62467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08616C-77E8-9547-96B7-4BE0CA61B86B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2FF1153-8E38-DF4E-8F89-A777B5AA0A2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BG" dirty="0"/>
            <a:t>Видове електронни подписи</a:t>
          </a:r>
        </a:p>
      </dgm:t>
    </dgm:pt>
    <dgm:pt modelId="{20859E29-1DAA-6746-BDA3-145CF2F10496}" type="parTrans" cxnId="{FD40057F-5F1E-F347-BF57-05DEE2AEAAC0}">
      <dgm:prSet/>
      <dgm:spPr/>
      <dgm:t>
        <a:bodyPr/>
        <a:lstStyle/>
        <a:p>
          <a:endParaRPr lang="en-GB"/>
        </a:p>
      </dgm:t>
    </dgm:pt>
    <dgm:pt modelId="{5CCA5E16-5297-274B-AB6E-FBBE6F808730}" type="sibTrans" cxnId="{FD40057F-5F1E-F347-BF57-05DEE2AEAAC0}">
      <dgm:prSet/>
      <dgm:spPr/>
      <dgm:t>
        <a:bodyPr/>
        <a:lstStyle/>
        <a:p>
          <a:endParaRPr lang="en-GB"/>
        </a:p>
      </dgm:t>
    </dgm:pt>
    <dgm:pt modelId="{C1FDAA1F-BD51-B94E-BB82-2783FC737652}">
      <dgm:prSet/>
      <dgm:spPr/>
      <dgm:t>
        <a:bodyPr/>
        <a:lstStyle/>
        <a:p>
          <a:r>
            <a:rPr lang="bg-BG" noProof="0" dirty="0"/>
            <a:t>Усъвършенстван</a:t>
          </a:r>
        </a:p>
      </dgm:t>
    </dgm:pt>
    <dgm:pt modelId="{E367F527-0649-7F44-9379-B6BD90611AE3}" type="parTrans" cxnId="{D7B74AE0-D5C9-794C-9A6E-820A12091EEF}">
      <dgm:prSet/>
      <dgm:spPr/>
      <dgm:t>
        <a:bodyPr/>
        <a:lstStyle/>
        <a:p>
          <a:endParaRPr lang="en-GB"/>
        </a:p>
      </dgm:t>
    </dgm:pt>
    <dgm:pt modelId="{D84754FD-C028-0A4C-A795-AC7B8AEE1CBC}" type="sibTrans" cxnId="{D7B74AE0-D5C9-794C-9A6E-820A12091EEF}">
      <dgm:prSet/>
      <dgm:spPr/>
      <dgm:t>
        <a:bodyPr/>
        <a:lstStyle/>
        <a:p>
          <a:endParaRPr lang="en-GB"/>
        </a:p>
      </dgm:t>
    </dgm:pt>
    <dgm:pt modelId="{0F72291F-D727-0741-A27D-967752D6F9F3}">
      <dgm:prSet/>
      <dgm:spPr/>
      <dgm:t>
        <a:bodyPr/>
        <a:lstStyle/>
        <a:p>
          <a:r>
            <a:rPr lang="bg-BG" noProof="0" dirty="0"/>
            <a:t>Квалифициран</a:t>
          </a:r>
        </a:p>
      </dgm:t>
    </dgm:pt>
    <dgm:pt modelId="{BE9FDB64-D090-D545-B763-622742676D50}" type="parTrans" cxnId="{8ADD4182-E48D-FB44-B63D-20B5984B5D24}">
      <dgm:prSet/>
      <dgm:spPr/>
      <dgm:t>
        <a:bodyPr/>
        <a:lstStyle/>
        <a:p>
          <a:endParaRPr lang="en-GB"/>
        </a:p>
      </dgm:t>
    </dgm:pt>
    <dgm:pt modelId="{CA6F0FB2-1BCE-844E-A2B2-9EEE192A04BF}" type="sibTrans" cxnId="{8ADD4182-E48D-FB44-B63D-20B5984B5D24}">
      <dgm:prSet/>
      <dgm:spPr/>
      <dgm:t>
        <a:bodyPr/>
        <a:lstStyle/>
        <a:p>
          <a:endParaRPr lang="en-GB"/>
        </a:p>
      </dgm:t>
    </dgm:pt>
    <dgm:pt modelId="{26808840-36AC-3D40-BDA2-41388CA69E98}">
      <dgm:prSet/>
      <dgm:spPr/>
      <dgm:t>
        <a:bodyPr/>
        <a:lstStyle/>
        <a:p>
          <a:r>
            <a:rPr lang="bg-BG" noProof="0" dirty="0"/>
            <a:t>Обикновен</a:t>
          </a:r>
        </a:p>
      </dgm:t>
    </dgm:pt>
    <dgm:pt modelId="{00CC0274-6E69-5940-9638-E7F20CF339D4}" type="parTrans" cxnId="{D68B9BD3-0F21-D144-A174-2C9CFEB489A7}">
      <dgm:prSet/>
      <dgm:spPr/>
      <dgm:t>
        <a:bodyPr/>
        <a:lstStyle/>
        <a:p>
          <a:endParaRPr lang="en-GB"/>
        </a:p>
      </dgm:t>
    </dgm:pt>
    <dgm:pt modelId="{493BBFC1-43F5-AA4D-9A13-C6F10C51DE2E}" type="sibTrans" cxnId="{D68B9BD3-0F21-D144-A174-2C9CFEB489A7}">
      <dgm:prSet/>
      <dgm:spPr/>
      <dgm:t>
        <a:bodyPr/>
        <a:lstStyle/>
        <a:p>
          <a:endParaRPr lang="en-GB"/>
        </a:p>
      </dgm:t>
    </dgm:pt>
    <dgm:pt modelId="{4952182C-3C92-CD4E-BC9B-21AFF7FFEFD7}">
      <dgm:prSet/>
      <dgm:spPr/>
      <dgm:t>
        <a:bodyPr/>
        <a:lstStyle/>
        <a:p>
          <a:r>
            <a:rPr lang="en-GB"/>
            <a:t>Стандартен</a:t>
          </a:r>
          <a:endParaRPr lang="bg-BG" noProof="0" dirty="0"/>
        </a:p>
      </dgm:t>
    </dgm:pt>
    <dgm:pt modelId="{FC013CCE-416A-A545-A316-43016702DA25}" type="parTrans" cxnId="{39031F3B-D285-C445-AAF9-8E99D3C2B75C}">
      <dgm:prSet/>
      <dgm:spPr/>
      <dgm:t>
        <a:bodyPr/>
        <a:lstStyle/>
        <a:p>
          <a:endParaRPr lang="en-GB"/>
        </a:p>
      </dgm:t>
    </dgm:pt>
    <dgm:pt modelId="{031F6506-1CEB-1A4B-B98C-F4E41575EA32}" type="sibTrans" cxnId="{39031F3B-D285-C445-AAF9-8E99D3C2B75C}">
      <dgm:prSet/>
      <dgm:spPr/>
      <dgm:t>
        <a:bodyPr/>
        <a:lstStyle/>
        <a:p>
          <a:endParaRPr lang="en-GB"/>
        </a:p>
      </dgm:t>
    </dgm:pt>
    <dgm:pt modelId="{704FEE2B-A973-AE41-A233-46F77B7427F5}">
      <dgm:prSet/>
      <dgm:spPr/>
      <dgm:t>
        <a:bodyPr/>
        <a:lstStyle/>
        <a:p>
          <a:r>
            <a:rPr lang="bg-BG" noProof="0" dirty="0"/>
            <a:t>Мобилен (Облаче</a:t>
          </a:r>
          <a:r>
            <a:rPr lang="bg-BG" dirty="0" err="1"/>
            <a:t>н</a:t>
          </a:r>
          <a:r>
            <a:rPr lang="en-GB" dirty="0"/>
            <a:t>)</a:t>
          </a:r>
        </a:p>
      </dgm:t>
    </dgm:pt>
    <dgm:pt modelId="{C5CAB50E-03B7-1D42-B53C-6FCCE54F063D}" type="parTrans" cxnId="{99666793-2EA4-8C47-AC02-98893CCEBAF6}">
      <dgm:prSet/>
      <dgm:spPr/>
      <dgm:t>
        <a:bodyPr/>
        <a:lstStyle/>
        <a:p>
          <a:endParaRPr lang="en-GB"/>
        </a:p>
      </dgm:t>
    </dgm:pt>
    <dgm:pt modelId="{9BA1C128-6CC4-5643-9151-CC39CF2B0D2F}" type="sibTrans" cxnId="{99666793-2EA4-8C47-AC02-98893CCEBAF6}">
      <dgm:prSet/>
      <dgm:spPr/>
      <dgm:t>
        <a:bodyPr/>
        <a:lstStyle/>
        <a:p>
          <a:endParaRPr lang="en-GB"/>
        </a:p>
      </dgm:t>
    </dgm:pt>
    <dgm:pt modelId="{B09A23B4-7C61-A74A-8B42-90F25E61B8B6}" type="pres">
      <dgm:prSet presAssocID="{5C08616C-77E8-9547-96B7-4BE0CA61B8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B90CEF-4465-2C41-A8FA-95509930CC84}" type="pres">
      <dgm:prSet presAssocID="{82FF1153-8E38-DF4E-8F89-A777B5AA0A23}" presName="vertOne" presStyleCnt="0"/>
      <dgm:spPr/>
    </dgm:pt>
    <dgm:pt modelId="{6CD9CB1E-2ECB-D747-BC23-E5D26FA2215D}" type="pres">
      <dgm:prSet presAssocID="{82FF1153-8E38-DF4E-8F89-A777B5AA0A23}" presName="txOne" presStyleLbl="node0" presStyleIdx="0" presStyleCnt="1">
        <dgm:presLayoutVars>
          <dgm:chPref val="3"/>
        </dgm:presLayoutVars>
      </dgm:prSet>
      <dgm:spPr/>
    </dgm:pt>
    <dgm:pt modelId="{F166EE03-C8B4-5146-9324-4FF1CD9A35B0}" type="pres">
      <dgm:prSet presAssocID="{82FF1153-8E38-DF4E-8F89-A777B5AA0A23}" presName="parTransOne" presStyleCnt="0"/>
      <dgm:spPr/>
    </dgm:pt>
    <dgm:pt modelId="{24342CF7-DA7D-7A4C-8F75-54C1C156F092}" type="pres">
      <dgm:prSet presAssocID="{82FF1153-8E38-DF4E-8F89-A777B5AA0A23}" presName="horzOne" presStyleCnt="0"/>
      <dgm:spPr/>
    </dgm:pt>
    <dgm:pt modelId="{5F7CEBF1-C5A4-0F4E-820E-AA2A0EAE4DDD}" type="pres">
      <dgm:prSet presAssocID="{4952182C-3C92-CD4E-BC9B-21AFF7FFEFD7}" presName="vertTwo" presStyleCnt="0"/>
      <dgm:spPr/>
    </dgm:pt>
    <dgm:pt modelId="{89F749E0-210C-AF48-A36F-99A2D1CE57EF}" type="pres">
      <dgm:prSet presAssocID="{4952182C-3C92-CD4E-BC9B-21AFF7FFEFD7}" presName="txTwo" presStyleLbl="node2" presStyleIdx="0" presStyleCnt="2">
        <dgm:presLayoutVars>
          <dgm:chPref val="3"/>
        </dgm:presLayoutVars>
      </dgm:prSet>
      <dgm:spPr/>
    </dgm:pt>
    <dgm:pt modelId="{0BA81890-ACC3-8B49-9816-46E2A1AD440A}" type="pres">
      <dgm:prSet presAssocID="{4952182C-3C92-CD4E-BC9B-21AFF7FFEFD7}" presName="parTransTwo" presStyleCnt="0"/>
      <dgm:spPr/>
    </dgm:pt>
    <dgm:pt modelId="{480F515D-AE13-9749-96CF-B1E161871DF4}" type="pres">
      <dgm:prSet presAssocID="{4952182C-3C92-CD4E-BC9B-21AFF7FFEFD7}" presName="horzTwo" presStyleCnt="0"/>
      <dgm:spPr/>
    </dgm:pt>
    <dgm:pt modelId="{6B4DB247-1176-8A41-A953-5FBB98B9345C}" type="pres">
      <dgm:prSet presAssocID="{26808840-36AC-3D40-BDA2-41388CA69E98}" presName="vertThree" presStyleCnt="0"/>
      <dgm:spPr/>
    </dgm:pt>
    <dgm:pt modelId="{7232310C-BA33-4746-A6A3-884AEB6FADF0}" type="pres">
      <dgm:prSet presAssocID="{26808840-36AC-3D40-BDA2-41388CA69E98}" presName="txThree" presStyleLbl="node3" presStyleIdx="0" presStyleCnt="3">
        <dgm:presLayoutVars>
          <dgm:chPref val="3"/>
        </dgm:presLayoutVars>
      </dgm:prSet>
      <dgm:spPr/>
    </dgm:pt>
    <dgm:pt modelId="{3F92A9B9-9B7D-204C-B886-FA7E8B7674B6}" type="pres">
      <dgm:prSet presAssocID="{26808840-36AC-3D40-BDA2-41388CA69E98}" presName="horzThree" presStyleCnt="0"/>
      <dgm:spPr/>
    </dgm:pt>
    <dgm:pt modelId="{E0DCB94B-436B-B642-9BC7-C72AF97558F0}" type="pres">
      <dgm:prSet presAssocID="{493BBFC1-43F5-AA4D-9A13-C6F10C51DE2E}" presName="sibSpaceThree" presStyleCnt="0"/>
      <dgm:spPr/>
    </dgm:pt>
    <dgm:pt modelId="{32D7AD78-D3E8-1141-8D7C-594F27A6AF5C}" type="pres">
      <dgm:prSet presAssocID="{C1FDAA1F-BD51-B94E-BB82-2783FC737652}" presName="vertThree" presStyleCnt="0"/>
      <dgm:spPr/>
    </dgm:pt>
    <dgm:pt modelId="{4D66F557-1AAF-124A-8802-432BB477A211}" type="pres">
      <dgm:prSet presAssocID="{C1FDAA1F-BD51-B94E-BB82-2783FC737652}" presName="txThree" presStyleLbl="node3" presStyleIdx="1" presStyleCnt="3">
        <dgm:presLayoutVars>
          <dgm:chPref val="3"/>
        </dgm:presLayoutVars>
      </dgm:prSet>
      <dgm:spPr/>
    </dgm:pt>
    <dgm:pt modelId="{467A526A-EE58-A844-9865-2BAF63CA9BAC}" type="pres">
      <dgm:prSet presAssocID="{C1FDAA1F-BD51-B94E-BB82-2783FC737652}" presName="horzThree" presStyleCnt="0"/>
      <dgm:spPr/>
    </dgm:pt>
    <dgm:pt modelId="{10A1A38D-A886-0446-8FF8-62DD8E4297A0}" type="pres">
      <dgm:prSet presAssocID="{D84754FD-C028-0A4C-A795-AC7B8AEE1CBC}" presName="sibSpaceThree" presStyleCnt="0"/>
      <dgm:spPr/>
    </dgm:pt>
    <dgm:pt modelId="{342B6C43-EACD-4548-ADF0-9AB6815A0642}" type="pres">
      <dgm:prSet presAssocID="{0F72291F-D727-0741-A27D-967752D6F9F3}" presName="vertThree" presStyleCnt="0"/>
      <dgm:spPr/>
    </dgm:pt>
    <dgm:pt modelId="{B9F50F54-B68C-AC4F-8224-7C0A19BB06EA}" type="pres">
      <dgm:prSet presAssocID="{0F72291F-D727-0741-A27D-967752D6F9F3}" presName="txThree" presStyleLbl="node3" presStyleIdx="2" presStyleCnt="3">
        <dgm:presLayoutVars>
          <dgm:chPref val="3"/>
        </dgm:presLayoutVars>
      </dgm:prSet>
      <dgm:spPr/>
    </dgm:pt>
    <dgm:pt modelId="{11C4A21C-0CA8-3E45-A36B-79E4833B7AB0}" type="pres">
      <dgm:prSet presAssocID="{0F72291F-D727-0741-A27D-967752D6F9F3}" presName="horzThree" presStyleCnt="0"/>
      <dgm:spPr/>
    </dgm:pt>
    <dgm:pt modelId="{7FC9A08F-D6CE-3A42-AAE0-8707C725EEDB}" type="pres">
      <dgm:prSet presAssocID="{031F6506-1CEB-1A4B-B98C-F4E41575EA32}" presName="sibSpaceTwo" presStyleCnt="0"/>
      <dgm:spPr/>
    </dgm:pt>
    <dgm:pt modelId="{61C818BF-83D2-C748-BCD9-3D3C70D96620}" type="pres">
      <dgm:prSet presAssocID="{704FEE2B-A973-AE41-A233-46F77B7427F5}" presName="vertTwo" presStyleCnt="0"/>
      <dgm:spPr/>
    </dgm:pt>
    <dgm:pt modelId="{4138A0E4-AE53-794C-8F47-AFE024453198}" type="pres">
      <dgm:prSet presAssocID="{704FEE2B-A973-AE41-A233-46F77B7427F5}" presName="txTwo" presStyleLbl="node2" presStyleIdx="1" presStyleCnt="2">
        <dgm:presLayoutVars>
          <dgm:chPref val="3"/>
        </dgm:presLayoutVars>
      </dgm:prSet>
      <dgm:spPr/>
    </dgm:pt>
    <dgm:pt modelId="{76CCE351-846C-2641-B8FB-05B7AB70D303}" type="pres">
      <dgm:prSet presAssocID="{704FEE2B-A973-AE41-A233-46F77B7427F5}" presName="horzTwo" presStyleCnt="0"/>
      <dgm:spPr/>
    </dgm:pt>
  </dgm:ptLst>
  <dgm:cxnLst>
    <dgm:cxn modelId="{A002F810-2792-1A41-987B-6F7E80AFDE5A}" type="presOf" srcId="{C1FDAA1F-BD51-B94E-BB82-2783FC737652}" destId="{4D66F557-1AAF-124A-8802-432BB477A211}" srcOrd="0" destOrd="0" presId="urn:microsoft.com/office/officeart/2005/8/layout/hierarchy4"/>
    <dgm:cxn modelId="{1DB92426-C7CE-DE45-950D-7FC9E5DC21C9}" type="presOf" srcId="{704FEE2B-A973-AE41-A233-46F77B7427F5}" destId="{4138A0E4-AE53-794C-8F47-AFE024453198}" srcOrd="0" destOrd="0" presId="urn:microsoft.com/office/officeart/2005/8/layout/hierarchy4"/>
    <dgm:cxn modelId="{E09CFB2F-93CD-F941-8E03-8CF402A00472}" type="presOf" srcId="{82FF1153-8E38-DF4E-8F89-A777B5AA0A23}" destId="{6CD9CB1E-2ECB-D747-BC23-E5D26FA2215D}" srcOrd="0" destOrd="0" presId="urn:microsoft.com/office/officeart/2005/8/layout/hierarchy4"/>
    <dgm:cxn modelId="{39031F3B-D285-C445-AAF9-8E99D3C2B75C}" srcId="{82FF1153-8E38-DF4E-8F89-A777B5AA0A23}" destId="{4952182C-3C92-CD4E-BC9B-21AFF7FFEFD7}" srcOrd="0" destOrd="0" parTransId="{FC013CCE-416A-A545-A316-43016702DA25}" sibTransId="{031F6506-1CEB-1A4B-B98C-F4E41575EA32}"/>
    <dgm:cxn modelId="{FD40057F-5F1E-F347-BF57-05DEE2AEAAC0}" srcId="{5C08616C-77E8-9547-96B7-4BE0CA61B86B}" destId="{82FF1153-8E38-DF4E-8F89-A777B5AA0A23}" srcOrd="0" destOrd="0" parTransId="{20859E29-1DAA-6746-BDA3-145CF2F10496}" sibTransId="{5CCA5E16-5297-274B-AB6E-FBBE6F808730}"/>
    <dgm:cxn modelId="{7F62BE7F-7D86-5644-8229-61B37E05B369}" type="presOf" srcId="{26808840-36AC-3D40-BDA2-41388CA69E98}" destId="{7232310C-BA33-4746-A6A3-884AEB6FADF0}" srcOrd="0" destOrd="0" presId="urn:microsoft.com/office/officeart/2005/8/layout/hierarchy4"/>
    <dgm:cxn modelId="{8ADD4182-E48D-FB44-B63D-20B5984B5D24}" srcId="{4952182C-3C92-CD4E-BC9B-21AFF7FFEFD7}" destId="{0F72291F-D727-0741-A27D-967752D6F9F3}" srcOrd="2" destOrd="0" parTransId="{BE9FDB64-D090-D545-B763-622742676D50}" sibTransId="{CA6F0FB2-1BCE-844E-A2B2-9EEE192A04BF}"/>
    <dgm:cxn modelId="{99666793-2EA4-8C47-AC02-98893CCEBAF6}" srcId="{82FF1153-8E38-DF4E-8F89-A777B5AA0A23}" destId="{704FEE2B-A973-AE41-A233-46F77B7427F5}" srcOrd="1" destOrd="0" parTransId="{C5CAB50E-03B7-1D42-B53C-6FCCE54F063D}" sibTransId="{9BA1C128-6CC4-5643-9151-CC39CF2B0D2F}"/>
    <dgm:cxn modelId="{0B79D69D-C01C-D844-A0A2-59D136C2C729}" type="presOf" srcId="{0F72291F-D727-0741-A27D-967752D6F9F3}" destId="{B9F50F54-B68C-AC4F-8224-7C0A19BB06EA}" srcOrd="0" destOrd="0" presId="urn:microsoft.com/office/officeart/2005/8/layout/hierarchy4"/>
    <dgm:cxn modelId="{9A08E8CB-EA47-8244-9D2D-3C768DBA14BC}" type="presOf" srcId="{4952182C-3C92-CD4E-BC9B-21AFF7FFEFD7}" destId="{89F749E0-210C-AF48-A36F-99A2D1CE57EF}" srcOrd="0" destOrd="0" presId="urn:microsoft.com/office/officeart/2005/8/layout/hierarchy4"/>
    <dgm:cxn modelId="{D68B9BD3-0F21-D144-A174-2C9CFEB489A7}" srcId="{4952182C-3C92-CD4E-BC9B-21AFF7FFEFD7}" destId="{26808840-36AC-3D40-BDA2-41388CA69E98}" srcOrd="0" destOrd="0" parTransId="{00CC0274-6E69-5940-9638-E7F20CF339D4}" sibTransId="{493BBFC1-43F5-AA4D-9A13-C6F10C51DE2E}"/>
    <dgm:cxn modelId="{7F7C33DF-4217-F440-8522-53C2606955D7}" type="presOf" srcId="{5C08616C-77E8-9547-96B7-4BE0CA61B86B}" destId="{B09A23B4-7C61-A74A-8B42-90F25E61B8B6}" srcOrd="0" destOrd="0" presId="urn:microsoft.com/office/officeart/2005/8/layout/hierarchy4"/>
    <dgm:cxn modelId="{D7B74AE0-D5C9-794C-9A6E-820A12091EEF}" srcId="{4952182C-3C92-CD4E-BC9B-21AFF7FFEFD7}" destId="{C1FDAA1F-BD51-B94E-BB82-2783FC737652}" srcOrd="1" destOrd="0" parTransId="{E367F527-0649-7F44-9379-B6BD90611AE3}" sibTransId="{D84754FD-C028-0A4C-A795-AC7B8AEE1CBC}"/>
    <dgm:cxn modelId="{4D2FB92E-D4E9-2241-99A5-DE5552FBDF7D}" type="presParOf" srcId="{B09A23B4-7C61-A74A-8B42-90F25E61B8B6}" destId="{31B90CEF-4465-2C41-A8FA-95509930CC84}" srcOrd="0" destOrd="0" presId="urn:microsoft.com/office/officeart/2005/8/layout/hierarchy4"/>
    <dgm:cxn modelId="{7D10D8A8-16E2-3540-9490-2DEAD169ADF6}" type="presParOf" srcId="{31B90CEF-4465-2C41-A8FA-95509930CC84}" destId="{6CD9CB1E-2ECB-D747-BC23-E5D26FA2215D}" srcOrd="0" destOrd="0" presId="urn:microsoft.com/office/officeart/2005/8/layout/hierarchy4"/>
    <dgm:cxn modelId="{42465B35-454A-1A49-B498-F01F1AC312F4}" type="presParOf" srcId="{31B90CEF-4465-2C41-A8FA-95509930CC84}" destId="{F166EE03-C8B4-5146-9324-4FF1CD9A35B0}" srcOrd="1" destOrd="0" presId="urn:microsoft.com/office/officeart/2005/8/layout/hierarchy4"/>
    <dgm:cxn modelId="{E6ABE514-05AC-344C-A5C3-DCD3896BB7C4}" type="presParOf" srcId="{31B90CEF-4465-2C41-A8FA-95509930CC84}" destId="{24342CF7-DA7D-7A4C-8F75-54C1C156F092}" srcOrd="2" destOrd="0" presId="urn:microsoft.com/office/officeart/2005/8/layout/hierarchy4"/>
    <dgm:cxn modelId="{60C7ADBF-C6B9-F742-8E76-C3BFEEC37E01}" type="presParOf" srcId="{24342CF7-DA7D-7A4C-8F75-54C1C156F092}" destId="{5F7CEBF1-C5A4-0F4E-820E-AA2A0EAE4DDD}" srcOrd="0" destOrd="0" presId="urn:microsoft.com/office/officeart/2005/8/layout/hierarchy4"/>
    <dgm:cxn modelId="{3A5C673E-45E1-A244-A3C2-3CE8104E3578}" type="presParOf" srcId="{5F7CEBF1-C5A4-0F4E-820E-AA2A0EAE4DDD}" destId="{89F749E0-210C-AF48-A36F-99A2D1CE57EF}" srcOrd="0" destOrd="0" presId="urn:microsoft.com/office/officeart/2005/8/layout/hierarchy4"/>
    <dgm:cxn modelId="{D5C5322C-39B8-D64A-B275-0746A35729C2}" type="presParOf" srcId="{5F7CEBF1-C5A4-0F4E-820E-AA2A0EAE4DDD}" destId="{0BA81890-ACC3-8B49-9816-46E2A1AD440A}" srcOrd="1" destOrd="0" presId="urn:microsoft.com/office/officeart/2005/8/layout/hierarchy4"/>
    <dgm:cxn modelId="{04767E2E-CE05-1D41-B1E8-7B44E3D1BC4C}" type="presParOf" srcId="{5F7CEBF1-C5A4-0F4E-820E-AA2A0EAE4DDD}" destId="{480F515D-AE13-9749-96CF-B1E161871DF4}" srcOrd="2" destOrd="0" presId="urn:microsoft.com/office/officeart/2005/8/layout/hierarchy4"/>
    <dgm:cxn modelId="{8F257D81-4CC1-364F-BE71-FC3D0FB4A9EE}" type="presParOf" srcId="{480F515D-AE13-9749-96CF-B1E161871DF4}" destId="{6B4DB247-1176-8A41-A953-5FBB98B9345C}" srcOrd="0" destOrd="0" presId="urn:microsoft.com/office/officeart/2005/8/layout/hierarchy4"/>
    <dgm:cxn modelId="{5C955C1D-859F-CB49-8BBB-5F0E2AFCC22A}" type="presParOf" srcId="{6B4DB247-1176-8A41-A953-5FBB98B9345C}" destId="{7232310C-BA33-4746-A6A3-884AEB6FADF0}" srcOrd="0" destOrd="0" presId="urn:microsoft.com/office/officeart/2005/8/layout/hierarchy4"/>
    <dgm:cxn modelId="{6D8BDF28-C783-E64A-BF08-1F8EC9A98C36}" type="presParOf" srcId="{6B4DB247-1176-8A41-A953-5FBB98B9345C}" destId="{3F92A9B9-9B7D-204C-B886-FA7E8B7674B6}" srcOrd="1" destOrd="0" presId="urn:microsoft.com/office/officeart/2005/8/layout/hierarchy4"/>
    <dgm:cxn modelId="{31D40C88-CA17-6F49-9241-F1398646AD06}" type="presParOf" srcId="{480F515D-AE13-9749-96CF-B1E161871DF4}" destId="{E0DCB94B-436B-B642-9BC7-C72AF97558F0}" srcOrd="1" destOrd="0" presId="urn:microsoft.com/office/officeart/2005/8/layout/hierarchy4"/>
    <dgm:cxn modelId="{5388A743-1DC9-5E4E-87AA-08362872F120}" type="presParOf" srcId="{480F515D-AE13-9749-96CF-B1E161871DF4}" destId="{32D7AD78-D3E8-1141-8D7C-594F27A6AF5C}" srcOrd="2" destOrd="0" presId="urn:microsoft.com/office/officeart/2005/8/layout/hierarchy4"/>
    <dgm:cxn modelId="{996F58DC-216D-264A-9A3F-907671E9CAFB}" type="presParOf" srcId="{32D7AD78-D3E8-1141-8D7C-594F27A6AF5C}" destId="{4D66F557-1AAF-124A-8802-432BB477A211}" srcOrd="0" destOrd="0" presId="urn:microsoft.com/office/officeart/2005/8/layout/hierarchy4"/>
    <dgm:cxn modelId="{676852AB-E1E7-9448-8223-BF0F0B441AC5}" type="presParOf" srcId="{32D7AD78-D3E8-1141-8D7C-594F27A6AF5C}" destId="{467A526A-EE58-A844-9865-2BAF63CA9BAC}" srcOrd="1" destOrd="0" presId="urn:microsoft.com/office/officeart/2005/8/layout/hierarchy4"/>
    <dgm:cxn modelId="{397B40A2-DD13-6543-B05A-C9BB6E442428}" type="presParOf" srcId="{480F515D-AE13-9749-96CF-B1E161871DF4}" destId="{10A1A38D-A886-0446-8FF8-62DD8E4297A0}" srcOrd="3" destOrd="0" presId="urn:microsoft.com/office/officeart/2005/8/layout/hierarchy4"/>
    <dgm:cxn modelId="{A8FE50F2-7938-954A-8BD2-5AC6AF9AC3C1}" type="presParOf" srcId="{480F515D-AE13-9749-96CF-B1E161871DF4}" destId="{342B6C43-EACD-4548-ADF0-9AB6815A0642}" srcOrd="4" destOrd="0" presId="urn:microsoft.com/office/officeart/2005/8/layout/hierarchy4"/>
    <dgm:cxn modelId="{7C6F02F8-4DBD-FC42-ACEC-97DB16E4E757}" type="presParOf" srcId="{342B6C43-EACD-4548-ADF0-9AB6815A0642}" destId="{B9F50F54-B68C-AC4F-8224-7C0A19BB06EA}" srcOrd="0" destOrd="0" presId="urn:microsoft.com/office/officeart/2005/8/layout/hierarchy4"/>
    <dgm:cxn modelId="{FE2975CD-5368-394B-91D0-36B605C41B12}" type="presParOf" srcId="{342B6C43-EACD-4548-ADF0-9AB6815A0642}" destId="{11C4A21C-0CA8-3E45-A36B-79E4833B7AB0}" srcOrd="1" destOrd="0" presId="urn:microsoft.com/office/officeart/2005/8/layout/hierarchy4"/>
    <dgm:cxn modelId="{34A7CBD7-B280-4247-8718-11C8D1CEE0A5}" type="presParOf" srcId="{24342CF7-DA7D-7A4C-8F75-54C1C156F092}" destId="{7FC9A08F-D6CE-3A42-AAE0-8707C725EEDB}" srcOrd="1" destOrd="0" presId="urn:microsoft.com/office/officeart/2005/8/layout/hierarchy4"/>
    <dgm:cxn modelId="{A9BDD847-45F1-6643-B450-E1A0C16D3284}" type="presParOf" srcId="{24342CF7-DA7D-7A4C-8F75-54C1C156F092}" destId="{61C818BF-83D2-C748-BCD9-3D3C70D96620}" srcOrd="2" destOrd="0" presId="urn:microsoft.com/office/officeart/2005/8/layout/hierarchy4"/>
    <dgm:cxn modelId="{7DD110C4-1DB3-354B-8605-8F8436456D01}" type="presParOf" srcId="{61C818BF-83D2-C748-BCD9-3D3C70D96620}" destId="{4138A0E4-AE53-794C-8F47-AFE024453198}" srcOrd="0" destOrd="0" presId="urn:microsoft.com/office/officeart/2005/8/layout/hierarchy4"/>
    <dgm:cxn modelId="{640E459C-30B3-3A47-BCCA-5A89F336F034}" type="presParOf" srcId="{61C818BF-83D2-C748-BCD9-3D3C70D96620}" destId="{76CCE351-846C-2641-B8FB-05B7AB70D3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bg-BG" noProof="0" dirty="0"/>
            <a:t>Пример </a:t>
          </a:r>
          <a:r>
            <a:rPr lang="bg-BG" dirty="0"/>
            <a:t>за обикновен електронен подпис е </a:t>
          </a:r>
          <a:r>
            <a:rPr lang="bg-BG" b="1" dirty="0"/>
            <a:t>подписа, който полагате с електронна писалка</a:t>
          </a:r>
          <a:r>
            <a:rPr lang="bg-BG" dirty="0"/>
            <a:t>. </a:t>
          </a:r>
          <a:endParaRPr lang="en-BG" dirty="0"/>
        </a:p>
        <a:p>
          <a:r>
            <a:rPr lang="bg-BG" dirty="0"/>
            <a:t>Той е с най-ниска правна стойност.</a:t>
          </a:r>
          <a:r>
            <a:rPr lang="en-BG" dirty="0"/>
            <a:t> </a:t>
          </a:r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bg-BG" noProof="0" dirty="0"/>
            <a:t>Този подпис има правна сила, стига </a:t>
          </a:r>
          <a:r>
            <a:rPr lang="bg-BG" b="1" noProof="0" dirty="0"/>
            <a:t>и двете страни да са съгласни </a:t>
          </a:r>
          <a:r>
            <a:rPr lang="bg-BG" noProof="0" dirty="0"/>
            <a:t>да направят волеизявление чрез него</a:t>
          </a:r>
          <a:r>
            <a:rPr lang="en-US" noProof="0" dirty="0"/>
            <a:t>.</a:t>
          </a:r>
          <a:endParaRPr lang="en-BG" dirty="0"/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6DEEE3-AA3B-214E-B44B-A43F74820E2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6AFD49-C7A6-B54B-A259-F529CCB81D7F}">
      <dgm:prSet/>
      <dgm:spPr/>
      <dgm:t>
        <a:bodyPr/>
        <a:lstStyle/>
        <a:p>
          <a:r>
            <a:rPr lang="bg-BG" noProof="0" dirty="0"/>
            <a:t>КЕП има същата правна стойност като ръчно положен подпис</a:t>
          </a:r>
          <a:r>
            <a:rPr lang="en-BG" noProof="0" dirty="0"/>
            <a:t>*</a:t>
          </a:r>
          <a:r>
            <a:rPr lang="en-US" noProof="0" dirty="0"/>
            <a:t>.</a:t>
          </a:r>
        </a:p>
        <a:p>
          <a:r>
            <a:rPr lang="bg-BG" b="1" noProof="0" dirty="0"/>
            <a:t>Съхранява се </a:t>
          </a:r>
          <a:r>
            <a:rPr lang="bg-BG" noProof="0" dirty="0"/>
            <a:t>на физически носител.</a:t>
          </a:r>
        </a:p>
      </dgm:t>
    </dgm:pt>
    <dgm:pt modelId="{622EBD81-A98F-9A48-AA91-E51BE8884991}" type="parTrans" cxnId="{0B94A472-2A2A-3548-BA14-9F93A7126931}">
      <dgm:prSet/>
      <dgm:spPr/>
      <dgm:t>
        <a:bodyPr/>
        <a:lstStyle/>
        <a:p>
          <a:endParaRPr lang="en-GB"/>
        </a:p>
      </dgm:t>
    </dgm:pt>
    <dgm:pt modelId="{AD89BF97-5B90-4646-A20F-46AC04265817}" type="sibTrans" cxnId="{0B94A472-2A2A-3548-BA14-9F93A7126931}">
      <dgm:prSet/>
      <dgm:spPr/>
      <dgm:t>
        <a:bodyPr/>
        <a:lstStyle/>
        <a:p>
          <a:endParaRPr lang="en-GB"/>
        </a:p>
      </dgm:t>
    </dgm:pt>
    <dgm:pt modelId="{AB4FEE8E-1EE8-EB43-8BF7-189719D02F7C}" type="pres">
      <dgm:prSet presAssocID="{3C6DEEE3-AA3B-214E-B44B-A43F74820E24}" presName="compositeShape" presStyleCnt="0">
        <dgm:presLayoutVars>
          <dgm:chMax val="7"/>
          <dgm:dir/>
          <dgm:resizeHandles val="exact"/>
        </dgm:presLayoutVars>
      </dgm:prSet>
      <dgm:spPr/>
    </dgm:pt>
    <dgm:pt modelId="{A0952943-73FD-334C-96E9-9364ADF06A41}" type="pres">
      <dgm:prSet presAssocID="{036AFD49-C7A6-B54B-A259-F529CCB81D7F}" presName="circ1TxSh" presStyleLbl="vennNode1" presStyleIdx="0" presStyleCnt="1"/>
      <dgm:spPr/>
    </dgm:pt>
  </dgm:ptLst>
  <dgm:cxnLst>
    <dgm:cxn modelId="{0B94A472-2A2A-3548-BA14-9F93A7126931}" srcId="{3C6DEEE3-AA3B-214E-B44B-A43F74820E24}" destId="{036AFD49-C7A6-B54B-A259-F529CCB81D7F}" srcOrd="0" destOrd="0" parTransId="{622EBD81-A98F-9A48-AA91-E51BE8884991}" sibTransId="{AD89BF97-5B90-4646-A20F-46AC04265817}"/>
    <dgm:cxn modelId="{DB5E837A-C232-3641-974A-CEE77EC0954C}" type="presOf" srcId="{036AFD49-C7A6-B54B-A259-F529CCB81D7F}" destId="{A0952943-73FD-334C-96E9-9364ADF06A41}" srcOrd="0" destOrd="0" presId="urn:microsoft.com/office/officeart/2005/8/layout/venn1"/>
    <dgm:cxn modelId="{0CCF12D4-9500-0B46-A74E-3B69638EEBBB}" type="presOf" srcId="{3C6DEEE3-AA3B-214E-B44B-A43F74820E24}" destId="{AB4FEE8E-1EE8-EB43-8BF7-189719D02F7C}" srcOrd="0" destOrd="0" presId="urn:microsoft.com/office/officeart/2005/8/layout/venn1"/>
    <dgm:cxn modelId="{9F06AC29-FCBC-9C49-BC58-F62F404BD8C2}" type="presParOf" srcId="{AB4FEE8E-1EE8-EB43-8BF7-189719D02F7C}" destId="{A0952943-73FD-334C-96E9-9364ADF06A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AA9A-101A-0C47-A041-4FDA9FB37D0F}">
      <dsp:nvSpPr>
        <dsp:cNvPr id="0" name=""/>
        <dsp:cNvSpPr/>
      </dsp:nvSpPr>
      <dsp:spPr>
        <a:xfrm>
          <a:off x="0" y="0"/>
          <a:ext cx="7577296" cy="17132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 dirty="0"/>
            <a:t>В края на темата, обучаемите би следвало да са придобили:</a:t>
          </a:r>
          <a:endParaRPr lang="en-BG" sz="4200" kern="1200" dirty="0"/>
        </a:p>
      </dsp:txBody>
      <dsp:txXfrm>
        <a:off x="0" y="0"/>
        <a:ext cx="7577296" cy="1713253"/>
      </dsp:txXfrm>
    </dsp:sp>
    <dsp:sp modelId="{3C2610C0-2050-8841-93A1-2F59C047E56C}">
      <dsp:nvSpPr>
        <dsp:cNvPr id="0" name=""/>
        <dsp:cNvSpPr/>
      </dsp:nvSpPr>
      <dsp:spPr>
        <a:xfrm>
          <a:off x="3699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Знания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bg-BG" sz="2000" kern="1200" dirty="0"/>
            <a:t>Разбира какви са изискванията за електронна идентификация в РБ.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bg-BG" sz="2000" kern="1200" dirty="0"/>
            <a:t>Разбира основните концепции за електронен подпис и видовете електронен подпис.</a:t>
          </a:r>
          <a:endParaRPr lang="en-BG" sz="2000" kern="1200" dirty="0"/>
        </a:p>
      </dsp:txBody>
      <dsp:txXfrm>
        <a:off x="3699" y="1713253"/>
        <a:ext cx="2523298" cy="3597832"/>
      </dsp:txXfrm>
    </dsp:sp>
    <dsp:sp modelId="{E0C032F0-DFC3-294F-8DC7-C831F60F7A16}">
      <dsp:nvSpPr>
        <dsp:cNvPr id="0" name=""/>
        <dsp:cNvSpPr/>
      </dsp:nvSpPr>
      <dsp:spPr>
        <a:xfrm>
          <a:off x="2526998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Умения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умение да се идентифицира в електронна среда</a:t>
          </a:r>
          <a:endParaRPr lang="en-BG" sz="2000" kern="1200" dirty="0"/>
        </a:p>
      </dsp:txBody>
      <dsp:txXfrm>
        <a:off x="2526998" y="1713253"/>
        <a:ext cx="2523298" cy="3597832"/>
      </dsp:txXfrm>
    </dsp:sp>
    <dsp:sp modelId="{A7BA1D7B-72DC-9E42-A932-F1593D82B709}">
      <dsp:nvSpPr>
        <dsp:cNvPr id="0" name=""/>
        <dsp:cNvSpPr/>
      </dsp:nvSpPr>
      <dsp:spPr>
        <a:xfrm>
          <a:off x="5050297" y="1713253"/>
          <a:ext cx="2523298" cy="3597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Нагласи</a:t>
          </a:r>
          <a:r>
            <a:rPr lang="bg-BG" sz="2000" kern="1200" dirty="0"/>
            <a:t>: </a:t>
          </a:r>
          <a:endParaRPr lang="en-BG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положителна нагласа за електронно идентифициране</a:t>
          </a:r>
          <a:endParaRPr lang="en-BG" sz="2000" kern="1200" dirty="0"/>
        </a:p>
      </dsp:txBody>
      <dsp:txXfrm>
        <a:off x="5050297" y="1713253"/>
        <a:ext cx="2523298" cy="3597832"/>
      </dsp:txXfrm>
    </dsp:sp>
    <dsp:sp modelId="{BD491CFA-D4E2-D249-85B2-C62E5C63271E}">
      <dsp:nvSpPr>
        <dsp:cNvPr id="0" name=""/>
        <dsp:cNvSpPr/>
      </dsp:nvSpPr>
      <dsp:spPr>
        <a:xfrm>
          <a:off x="0" y="5311085"/>
          <a:ext cx="7577296" cy="3997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225" y="0"/>
          <a:ext cx="5710845" cy="571084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500" kern="1200" noProof="0" dirty="0"/>
            <a:t>Облачният </a:t>
          </a:r>
          <a:r>
            <a:rPr lang="bg-BG" sz="3500" kern="1200" noProof="0" dirty="0"/>
            <a:t>КЕП има същата правна стойност като ръчно положен подпис</a:t>
          </a:r>
          <a:r>
            <a:rPr lang="en-BG" sz="3500" kern="1200" noProof="0" dirty="0"/>
            <a:t>*.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500" kern="1200" noProof="0" dirty="0"/>
            <a:t> </a:t>
          </a:r>
          <a:r>
            <a:rPr lang="en-BG" sz="3500" b="1" kern="1200" noProof="0" dirty="0"/>
            <a:t>Не се </a:t>
          </a:r>
          <a:r>
            <a:rPr lang="en-BG" sz="3500" kern="1200" noProof="0" dirty="0"/>
            <a:t>съхранява на физически носител.</a:t>
          </a:r>
          <a:endParaRPr lang="en-BG" sz="3500" kern="1200" dirty="0"/>
        </a:p>
      </dsp:txBody>
      <dsp:txXfrm>
        <a:off x="1769559" y="836334"/>
        <a:ext cx="4038177" cy="4038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38A9B-1A61-2148-9A6E-0491DFAF3A49}">
      <dsp:nvSpPr>
        <dsp:cNvPr id="0" name=""/>
        <dsp:cNvSpPr/>
      </dsp:nvSpPr>
      <dsp:spPr>
        <a:xfrm>
          <a:off x="312" y="0"/>
          <a:ext cx="1983120" cy="57108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Елементи на е-подписа: </a:t>
          </a:r>
          <a:endParaRPr lang="en-BG" sz="1800" kern="1200"/>
        </a:p>
      </dsp:txBody>
      <dsp:txXfrm>
        <a:off x="312" y="0"/>
        <a:ext cx="1983120" cy="1713253"/>
      </dsp:txXfrm>
    </dsp:sp>
    <dsp:sp modelId="{C892D377-EAC8-2E4C-9724-4542895A554C}">
      <dsp:nvSpPr>
        <dsp:cNvPr id="0" name=""/>
        <dsp:cNvSpPr/>
      </dsp:nvSpPr>
      <dsp:spPr>
        <a:xfrm>
          <a:off x="198624" y="1714926"/>
          <a:ext cx="1586496" cy="1721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Квалифицирано удостоверение</a:t>
          </a:r>
          <a:endParaRPr lang="en-BG" sz="1200" kern="1200"/>
        </a:p>
      </dsp:txBody>
      <dsp:txXfrm>
        <a:off x="245091" y="1761393"/>
        <a:ext cx="1493562" cy="1628963"/>
      </dsp:txXfrm>
    </dsp:sp>
    <dsp:sp modelId="{500F96B7-CB6C-7C45-BDCA-CD0DF90D3304}">
      <dsp:nvSpPr>
        <dsp:cNvPr id="0" name=""/>
        <dsp:cNvSpPr/>
      </dsp:nvSpPr>
      <dsp:spPr>
        <a:xfrm>
          <a:off x="198624" y="3701731"/>
          <a:ext cx="1586496" cy="1721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Криптографско устройство</a:t>
          </a:r>
          <a:endParaRPr lang="en-BG" sz="1200" kern="1200"/>
        </a:p>
      </dsp:txBody>
      <dsp:txXfrm>
        <a:off x="245091" y="3748198"/>
        <a:ext cx="1493562" cy="1628963"/>
      </dsp:txXfrm>
    </dsp:sp>
    <dsp:sp modelId="{73CC9485-D36F-AD4C-8B61-EBFBAFD6BC97}">
      <dsp:nvSpPr>
        <dsp:cNvPr id="0" name=""/>
        <dsp:cNvSpPr/>
      </dsp:nvSpPr>
      <dsp:spPr>
        <a:xfrm>
          <a:off x="2132167" y="0"/>
          <a:ext cx="1983120" cy="57108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Титуляр</a:t>
          </a:r>
          <a:endParaRPr lang="en-BG" sz="1800" kern="1200" dirty="0"/>
        </a:p>
      </dsp:txBody>
      <dsp:txXfrm>
        <a:off x="2132167" y="0"/>
        <a:ext cx="1983120" cy="1713253"/>
      </dsp:txXfrm>
    </dsp:sp>
    <dsp:sp modelId="{A5871EBA-3B20-F149-B14E-4B3A30BD4C10}">
      <dsp:nvSpPr>
        <dsp:cNvPr id="0" name=""/>
        <dsp:cNvSpPr/>
      </dsp:nvSpPr>
      <dsp:spPr>
        <a:xfrm>
          <a:off x="2330479" y="1714926"/>
          <a:ext cx="1586496" cy="1721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Физическо лице или физическо лице, представител на юридическо лице. </a:t>
          </a:r>
          <a:endParaRPr lang="en-BG" sz="1200" kern="1200" dirty="0"/>
        </a:p>
      </dsp:txBody>
      <dsp:txXfrm>
        <a:off x="2376946" y="1761393"/>
        <a:ext cx="1493562" cy="1628963"/>
      </dsp:txXfrm>
    </dsp:sp>
    <dsp:sp modelId="{0113B62A-F5AB-4541-8261-AAF66F77D1CB}">
      <dsp:nvSpPr>
        <dsp:cNvPr id="0" name=""/>
        <dsp:cNvSpPr/>
      </dsp:nvSpPr>
      <dsp:spPr>
        <a:xfrm>
          <a:off x="2330479" y="3701731"/>
          <a:ext cx="1586496" cy="17218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Съдържа данни за лицето по лична карта – имена на български и латиница, ЕГН, постоянен адрес, и и-мейл с който електронният подпис ще се използва.</a:t>
          </a:r>
          <a:endParaRPr lang="en-BG" sz="1200" kern="1200" dirty="0"/>
        </a:p>
      </dsp:txBody>
      <dsp:txXfrm>
        <a:off x="2376946" y="3748198"/>
        <a:ext cx="1493562" cy="1628963"/>
      </dsp:txXfrm>
    </dsp:sp>
    <dsp:sp modelId="{B397BEFC-A2C9-8A4E-9457-2AC1D19F4E77}">
      <dsp:nvSpPr>
        <dsp:cNvPr id="0" name=""/>
        <dsp:cNvSpPr/>
      </dsp:nvSpPr>
      <dsp:spPr>
        <a:xfrm>
          <a:off x="4264021" y="0"/>
          <a:ext cx="1983120" cy="57108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Предназначение</a:t>
          </a:r>
          <a:endParaRPr lang="en-BG" sz="1800" kern="1200" dirty="0"/>
        </a:p>
      </dsp:txBody>
      <dsp:txXfrm>
        <a:off x="4264021" y="0"/>
        <a:ext cx="1983120" cy="1713253"/>
      </dsp:txXfrm>
    </dsp:sp>
    <dsp:sp modelId="{17BF9A96-43EE-3845-AE2E-1D4F41422A12}">
      <dsp:nvSpPr>
        <dsp:cNvPr id="0" name=""/>
        <dsp:cNvSpPr/>
      </dsp:nvSpPr>
      <dsp:spPr>
        <a:xfrm>
          <a:off x="4462333" y="1713741"/>
          <a:ext cx="1586496" cy="1121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Удостоверява самоличността на подписващото лице</a:t>
          </a:r>
          <a:endParaRPr lang="en-BG" sz="1200" kern="1200" dirty="0"/>
        </a:p>
      </dsp:txBody>
      <dsp:txXfrm>
        <a:off x="4495194" y="1746602"/>
        <a:ext cx="1520774" cy="1056230"/>
      </dsp:txXfrm>
    </dsp:sp>
    <dsp:sp modelId="{76E55392-2A4D-5D43-8897-138826E0BDE2}">
      <dsp:nvSpPr>
        <dsp:cNvPr id="0" name=""/>
        <dsp:cNvSpPr/>
      </dsp:nvSpPr>
      <dsp:spPr>
        <a:xfrm>
          <a:off x="4462333" y="3008301"/>
          <a:ext cx="1586496" cy="1121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200" kern="1200" dirty="0"/>
            <a:t>П</a:t>
          </a:r>
          <a:r>
            <a:rPr lang="bg-BG" sz="1200" kern="1200" dirty="0"/>
            <a:t>оказва съгласието му със съдържанието на електронния документ</a:t>
          </a:r>
          <a:endParaRPr lang="en-BG" sz="1200" kern="1200" dirty="0"/>
        </a:p>
      </dsp:txBody>
      <dsp:txXfrm>
        <a:off x="4495194" y="3041162"/>
        <a:ext cx="1520774" cy="1056230"/>
      </dsp:txXfrm>
    </dsp:sp>
    <dsp:sp modelId="{42C871F5-85C8-4C4C-AF0F-D414E056753D}">
      <dsp:nvSpPr>
        <dsp:cNvPr id="0" name=""/>
        <dsp:cNvSpPr/>
      </dsp:nvSpPr>
      <dsp:spPr>
        <a:xfrm>
          <a:off x="4462333" y="4302862"/>
          <a:ext cx="1586496" cy="1121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noProof="0" dirty="0"/>
            <a:t>Защитава </a:t>
          </a:r>
          <a:r>
            <a:rPr lang="bg-BG" sz="1200" kern="1200" dirty="0"/>
            <a:t>целостта на документа</a:t>
          </a:r>
          <a:endParaRPr lang="en-BG" sz="1200" kern="1200" dirty="0"/>
        </a:p>
      </dsp:txBody>
      <dsp:txXfrm>
        <a:off x="4495194" y="4335723"/>
        <a:ext cx="1520774" cy="1056230"/>
      </dsp:txXfrm>
    </dsp:sp>
    <dsp:sp modelId="{111C5159-334E-4845-832F-394E19A1FF7C}">
      <dsp:nvSpPr>
        <dsp:cNvPr id="0" name=""/>
        <dsp:cNvSpPr/>
      </dsp:nvSpPr>
      <dsp:spPr>
        <a:xfrm>
          <a:off x="6395876" y="0"/>
          <a:ext cx="1181106" cy="57108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Правна сила</a:t>
          </a:r>
          <a:endParaRPr lang="en-BG" sz="1800" kern="1200" dirty="0"/>
        </a:p>
      </dsp:txBody>
      <dsp:txXfrm>
        <a:off x="6395876" y="0"/>
        <a:ext cx="1181106" cy="1713253"/>
      </dsp:txXfrm>
    </dsp:sp>
    <dsp:sp modelId="{7F585997-DF46-AD4C-9F61-9BE78CD3C003}">
      <dsp:nvSpPr>
        <dsp:cNvPr id="0" name=""/>
        <dsp:cNvSpPr/>
      </dsp:nvSpPr>
      <dsp:spPr>
        <a:xfrm>
          <a:off x="6481289" y="1713253"/>
          <a:ext cx="1010280" cy="37120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Приравнен на саморъчния подпис пред всички контрагенти</a:t>
          </a:r>
          <a:endParaRPr lang="en-BG" sz="1200" kern="1200" dirty="0"/>
        </a:p>
      </dsp:txBody>
      <dsp:txXfrm>
        <a:off x="6510879" y="1742843"/>
        <a:ext cx="951100" cy="36528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3F945-DCE0-E64F-AF43-7FEF66B6EBE2}">
      <dsp:nvSpPr>
        <dsp:cNvPr id="0" name=""/>
        <dsp:cNvSpPr/>
      </dsp:nvSpPr>
      <dsp:spPr>
        <a:xfrm>
          <a:off x="866" y="1156940"/>
          <a:ext cx="3377491" cy="2026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Чрез специални приложения за таблети и смарт телефони могат да се създават мобилни</a:t>
          </a:r>
          <a:r>
            <a:rPr lang="en-BG" sz="1700" kern="1200" dirty="0"/>
            <a:t> (облачни)</a:t>
          </a:r>
          <a:r>
            <a:rPr lang="bg-BG" sz="1700" kern="1200" dirty="0"/>
            <a:t> </a:t>
          </a:r>
          <a:r>
            <a:rPr lang="en-BG" sz="1700" kern="1200" dirty="0"/>
            <a:t>квалифицирани </a:t>
          </a:r>
          <a:r>
            <a:rPr lang="bg-BG" sz="1700" kern="1200" dirty="0"/>
            <a:t>електронни подписи. </a:t>
          </a:r>
          <a:endParaRPr lang="en-BG" sz="1700" kern="1200" dirty="0"/>
        </a:p>
      </dsp:txBody>
      <dsp:txXfrm>
        <a:off x="866" y="1156940"/>
        <a:ext cx="3377491" cy="2026495"/>
      </dsp:txXfrm>
    </dsp:sp>
    <dsp:sp modelId="{A361AB58-DA34-C14A-9301-DD2031D3A77E}">
      <dsp:nvSpPr>
        <dsp:cNvPr id="0" name=""/>
        <dsp:cNvSpPr/>
      </dsp:nvSpPr>
      <dsp:spPr>
        <a:xfrm>
          <a:off x="3716107" y="1156940"/>
          <a:ext cx="3377491" cy="20264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Чрез тези приложения може да се прави обмен и подписване на документи в системите на НАП, НОИ, </a:t>
          </a:r>
          <a:r>
            <a:rPr lang="en-US" sz="1700" kern="1200"/>
            <a:t>eGov</a:t>
          </a:r>
          <a:r>
            <a:rPr lang="bg-BG" sz="1700" kern="1200"/>
            <a:t>.</a:t>
          </a:r>
          <a:r>
            <a:rPr lang="en-US" sz="1700" kern="1200"/>
            <a:t>bg </a:t>
          </a:r>
          <a:r>
            <a:rPr lang="bg-BG" sz="1700" kern="1200"/>
            <a:t>и други. </a:t>
          </a:r>
          <a:endParaRPr lang="en-BG" sz="1700" kern="1200"/>
        </a:p>
      </dsp:txBody>
      <dsp:txXfrm>
        <a:off x="3716107" y="1156940"/>
        <a:ext cx="3377491" cy="2026495"/>
      </dsp:txXfrm>
    </dsp:sp>
    <dsp:sp modelId="{75CED242-F35B-9744-B9F9-6C92265B4BF5}">
      <dsp:nvSpPr>
        <dsp:cNvPr id="0" name=""/>
        <dsp:cNvSpPr/>
      </dsp:nvSpPr>
      <dsp:spPr>
        <a:xfrm>
          <a:off x="866" y="3521185"/>
          <a:ext cx="3377491" cy="20264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Приложенията сканират личната карта на лицето и след това правят снимка на лицето, като това се прави докато снимката от личната карта бъде разпозната, че е на лицето от направената снимка. </a:t>
          </a:r>
          <a:endParaRPr lang="en-BG" sz="1700" kern="1200"/>
        </a:p>
      </dsp:txBody>
      <dsp:txXfrm>
        <a:off x="866" y="3521185"/>
        <a:ext cx="3377491" cy="2026495"/>
      </dsp:txXfrm>
    </dsp:sp>
    <dsp:sp modelId="{429B3520-FCB2-0346-B7A7-07F8148C1183}">
      <dsp:nvSpPr>
        <dsp:cNvPr id="0" name=""/>
        <dsp:cNvSpPr/>
      </dsp:nvSpPr>
      <dsp:spPr>
        <a:xfrm>
          <a:off x="3716107" y="3521185"/>
          <a:ext cx="3377491" cy="2026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/>
            <a:t>Едва след създаването на облачна идентичност, може да се пристъпи към използването на електронни услуги, които позволяват използването на облачен КЕП.</a:t>
          </a:r>
        </a:p>
      </dsp:txBody>
      <dsp:txXfrm>
        <a:off x="3716107" y="3521185"/>
        <a:ext cx="3377491" cy="20264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4943-E873-5F45-8791-E38F81085BC3}">
      <dsp:nvSpPr>
        <dsp:cNvPr id="0" name=""/>
        <dsp:cNvSpPr/>
      </dsp:nvSpPr>
      <dsp:spPr>
        <a:xfrm>
          <a:off x="924" y="24012"/>
          <a:ext cx="3607355" cy="31546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/>
            <a:t>Най-често се използва за достъп до уеб сайтове, предлагащи различен тип услуги, които не изискват особено висока сигурност. </a:t>
          </a:r>
          <a:endParaRPr lang="en-BG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/>
            <a:t>Такива могат да бъдат пощенски сървъри (достъп до и-мейл), сайтове на различни магазини, социални мрежи и други. </a:t>
          </a:r>
          <a:endParaRPr lang="en-BG" sz="1700" kern="1200" noProof="0" dirty="0"/>
        </a:p>
      </dsp:txBody>
      <dsp:txXfrm>
        <a:off x="924" y="24012"/>
        <a:ext cx="3607355" cy="3154610"/>
      </dsp:txXfrm>
    </dsp:sp>
    <dsp:sp modelId="{A29A69D8-2C3A-1C43-AFF6-500691B65B19}">
      <dsp:nvSpPr>
        <dsp:cNvPr id="0" name=""/>
        <dsp:cNvSpPr/>
      </dsp:nvSpPr>
      <dsp:spPr>
        <a:xfrm>
          <a:off x="3969015" y="24012"/>
          <a:ext cx="3607355" cy="31546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noProof="0" dirty="0"/>
            <a:t>З</a:t>
          </a:r>
          <a:r>
            <a:rPr lang="bg-BG" sz="1700" kern="1200" noProof="0" dirty="0"/>
            <a:t>а по-голяма сигурност има изисквания по отношения на паролите: </a:t>
          </a:r>
          <a:endParaRPr lang="en-BG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noProof="0" dirty="0"/>
            <a:t>-</a:t>
          </a:r>
          <a:r>
            <a:rPr lang="bg-BG" sz="1700" kern="1200" noProof="0" dirty="0"/>
            <a:t>да бъдат по-дълги от определен брой символи</a:t>
          </a:r>
          <a:endParaRPr lang="en-BG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noProof="0" dirty="0"/>
            <a:t>-</a:t>
          </a:r>
          <a:r>
            <a:rPr lang="bg-BG" sz="1700" kern="1200" noProof="0" dirty="0"/>
            <a:t>да съдържат специални знаци, цифри, символи в различен регистър (малки и главни букви)</a:t>
          </a:r>
          <a:endParaRPr lang="en-BG" sz="1700" kern="1200" noProof="0" dirty="0"/>
        </a:p>
      </dsp:txBody>
      <dsp:txXfrm>
        <a:off x="3969015" y="24012"/>
        <a:ext cx="3607355" cy="3154610"/>
      </dsp:txXfrm>
    </dsp:sp>
    <dsp:sp modelId="{4F16B40B-2B80-C849-A202-AE5DE7401976}">
      <dsp:nvSpPr>
        <dsp:cNvPr id="0" name=""/>
        <dsp:cNvSpPr/>
      </dsp:nvSpPr>
      <dsp:spPr>
        <a:xfrm>
          <a:off x="924" y="3539358"/>
          <a:ext cx="3607355" cy="31546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noProof="0" dirty="0"/>
            <a:t>Потребителското име и парола може да се използват в комбинация с електронен подпис (пример: </a:t>
          </a:r>
          <a:r>
            <a:rPr lang="en-BG" sz="1700" kern="1200" noProof="0" dirty="0">
              <a:hlinkClick xmlns:r="http://schemas.openxmlformats.org/officeDocument/2006/relationships" r:id="rId1"/>
            </a:rPr>
            <a:t>https://epay.bg</a:t>
          </a:r>
          <a:r>
            <a:rPr lang="en-BG" sz="1700" kern="1200" noProof="0" dirty="0"/>
            <a:t> )</a:t>
          </a:r>
          <a:r>
            <a:rPr lang="bg-BG" sz="1700" kern="1200" noProof="0" dirty="0"/>
            <a:t> </a:t>
          </a:r>
          <a:endParaRPr lang="en-US" sz="1700" kern="1200" noProof="0" dirty="0"/>
        </a:p>
      </dsp:txBody>
      <dsp:txXfrm>
        <a:off x="924" y="3539358"/>
        <a:ext cx="3607355" cy="3154610"/>
      </dsp:txXfrm>
    </dsp:sp>
    <dsp:sp modelId="{2E0318E7-4107-AF48-A020-97FB5C629507}">
      <dsp:nvSpPr>
        <dsp:cNvPr id="0" name=""/>
        <dsp:cNvSpPr/>
      </dsp:nvSpPr>
      <dsp:spPr>
        <a:xfrm>
          <a:off x="3969015" y="3539358"/>
          <a:ext cx="3607355" cy="3154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/>
            <a:t>Издаваните персонални идентификационни кодове от НАП и НОИ представляват комбинации от потребителско име и парола, при които потребителското име е ЕГН-то на лицето, а паролата е самия ПИК. </a:t>
          </a:r>
          <a:endParaRPr lang="en-BG" sz="1700" kern="1200" noProof="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/>
            <a:t>Издаването на ПИК е свързано с допълнително активиране чрез линк, който се получава на и-мейла в подаденото заявление за издаването на ПИК.</a:t>
          </a:r>
          <a:endParaRPr lang="en-BG" sz="1700" kern="1200" dirty="0"/>
        </a:p>
      </dsp:txBody>
      <dsp:txXfrm>
        <a:off x="3969015" y="3539358"/>
        <a:ext cx="3607355" cy="31546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449" y="0"/>
          <a:ext cx="5711825" cy="571182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5300" kern="1200" noProof="0" dirty="0"/>
            <a:t>ПИК на НАП </a:t>
          </a:r>
          <a:r>
            <a:rPr lang="en-BG" sz="5300" b="1" kern="1200" noProof="0" dirty="0"/>
            <a:t>винаги се получава </a:t>
          </a:r>
          <a:r>
            <a:rPr lang="en-BG" sz="5300" kern="1200" noProof="0" dirty="0"/>
            <a:t>на място в офис на НАП.</a:t>
          </a:r>
          <a:endParaRPr lang="en-BG" sz="5300" kern="1200" dirty="0"/>
        </a:p>
      </dsp:txBody>
      <dsp:txXfrm>
        <a:off x="1769926" y="836477"/>
        <a:ext cx="4038871" cy="40388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449" y="0"/>
          <a:ext cx="5711825" cy="571182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 noProof="0" dirty="0"/>
            <a:t>Адрес за достъп за издаване на ПИК чрез облачен КЕП: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>
              <a:hlinkClick xmlns:r="http://schemas.openxmlformats.org/officeDocument/2006/relationships" r:id="rId1"/>
            </a:rPr>
            <a:t>https://apps2.nssi.bg/epik/</a:t>
          </a:r>
          <a:r>
            <a:rPr lang="bg-BG" sz="2600" kern="1200" dirty="0"/>
            <a:t> </a:t>
          </a:r>
          <a:r>
            <a:rPr lang="en-BG" sz="2600" kern="1200" noProof="0" dirty="0"/>
            <a:t> </a:t>
          </a:r>
          <a:endParaRPr lang="en-BG" sz="2600" kern="1200" dirty="0"/>
        </a:p>
      </dsp:txBody>
      <dsp:txXfrm>
        <a:off x="1769926" y="836477"/>
        <a:ext cx="4038871" cy="4038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5C1E7-A78B-9848-8955-CFFC2B927E3F}">
      <dsp:nvSpPr>
        <dsp:cNvPr id="0" name=""/>
        <dsp:cNvSpPr/>
      </dsp:nvSpPr>
      <dsp:spPr>
        <a:xfrm>
          <a:off x="1582870" y="82487"/>
          <a:ext cx="3959403" cy="39594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/>
            <a:t>ЕИ е процес </a:t>
          </a:r>
          <a:r>
            <a:rPr lang="bg-BG" sz="1200" kern="1200" dirty="0"/>
            <a:t>на използване на данни в електронна форма за идентификацията на лица</a:t>
          </a:r>
          <a:r>
            <a:rPr lang="en-BG" sz="1200" kern="1200" dirty="0"/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noProof="0" dirty="0"/>
            <a:t>Данните </a:t>
          </a:r>
          <a:r>
            <a:rPr lang="bg-BG" sz="1200" kern="1200" dirty="0"/>
            <a:t>представляват по уникален начин дадено</a:t>
          </a:r>
          <a:r>
            <a:rPr lang="en-BG" sz="1200" kern="1200" dirty="0"/>
            <a:t>:</a:t>
          </a:r>
          <a:r>
            <a:rPr lang="bg-BG" sz="1200" kern="1200" dirty="0"/>
            <a:t> </a:t>
          </a:r>
          <a:endParaRPr lang="en-BG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200" kern="1200" dirty="0"/>
            <a:t>ФЛ, ЮЛ, или</a:t>
          </a:r>
          <a:r>
            <a:rPr lang="bg-BG" sz="1200" kern="1200" dirty="0"/>
            <a:t> </a:t>
          </a:r>
          <a:r>
            <a:rPr lang="en-BG" sz="1200" kern="1200" dirty="0"/>
            <a:t>ФЛ</a:t>
          </a:r>
          <a:r>
            <a:rPr lang="bg-BG" sz="1200" kern="1200" dirty="0"/>
            <a:t>,</a:t>
          </a:r>
          <a:r>
            <a:rPr lang="en-BG" sz="1200" kern="1200" dirty="0"/>
            <a:t>което</a:t>
          </a:r>
          <a:r>
            <a:rPr lang="bg-BG" sz="1200" kern="1200" dirty="0"/>
            <a:t> представлява </a:t>
          </a:r>
          <a:r>
            <a:rPr lang="en-BG" sz="1200" kern="1200" dirty="0"/>
            <a:t>ЮЛ*</a:t>
          </a:r>
          <a:r>
            <a:rPr lang="bg-BG" sz="1200" kern="1200" dirty="0"/>
            <a:t>. </a:t>
          </a:r>
          <a:endParaRPr lang="en-BG" sz="1200" kern="1200" dirty="0"/>
        </a:p>
      </dsp:txBody>
      <dsp:txXfrm>
        <a:off x="2110790" y="775383"/>
        <a:ext cx="2903562" cy="1781731"/>
      </dsp:txXfrm>
    </dsp:sp>
    <dsp:sp modelId="{93979A6D-2D1A-E44F-8153-8A0FB7743528}">
      <dsp:nvSpPr>
        <dsp:cNvPr id="0" name=""/>
        <dsp:cNvSpPr/>
      </dsp:nvSpPr>
      <dsp:spPr>
        <a:xfrm>
          <a:off x="3011554" y="2557114"/>
          <a:ext cx="3959403" cy="395940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200" b="1" kern="1200" dirty="0"/>
            <a:t>ЕИ </a:t>
          </a:r>
          <a:r>
            <a:rPr lang="bg-BG" sz="1200" b="1" kern="1200" dirty="0"/>
            <a:t>се използва за отдалечено идентифициране </a:t>
          </a:r>
          <a:r>
            <a:rPr lang="bg-BG" sz="1200" kern="1200" dirty="0"/>
            <a:t>на потребители пред държавни органи, банки, застрахователи, лизингови компании, телекоми, финансови институции и други организации. </a:t>
          </a:r>
          <a:endParaRPr lang="en-BG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200" kern="1200" dirty="0"/>
            <a:t>ЕИ</a:t>
          </a:r>
          <a:r>
            <a:rPr lang="bg-BG" sz="1200" kern="1200" dirty="0"/>
            <a:t> елиминира нуждата от посещение на физически офис за предоставяне на лични документи.</a:t>
          </a:r>
          <a:endParaRPr lang="en-BG" sz="1200" kern="1200" dirty="0"/>
        </a:p>
      </dsp:txBody>
      <dsp:txXfrm>
        <a:off x="4222472" y="3579960"/>
        <a:ext cx="2375642" cy="2177671"/>
      </dsp:txXfrm>
    </dsp:sp>
    <dsp:sp modelId="{A7A110F3-C475-B746-A85D-D19303F860D3}">
      <dsp:nvSpPr>
        <dsp:cNvPr id="0" name=""/>
        <dsp:cNvSpPr/>
      </dsp:nvSpPr>
      <dsp:spPr>
        <a:xfrm>
          <a:off x="154185" y="2557114"/>
          <a:ext cx="3959403" cy="395940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/>
            <a:t>Квалифицирано електронно връчване</a:t>
          </a:r>
          <a:r>
            <a:rPr lang="bg-BG" sz="1200" kern="1200" dirty="0"/>
            <a:t> </a:t>
          </a:r>
          <a:r>
            <a:rPr lang="bg-BG" sz="1200" b="1" kern="1200" dirty="0"/>
            <a:t>(КЕВ)</a:t>
          </a:r>
          <a:r>
            <a:rPr lang="bg-BG" sz="1200" kern="1200" dirty="0"/>
            <a:t> се използва за изпращане и получаване на електронни документи и съдържание със същата правна стойност като препоръчана поща. </a:t>
          </a:r>
          <a:endParaRPr lang="en-BG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По този начин банка може сигурно да ви изпрати договор за откриване на сметка или държавната администрация може да ви изпрати сертификат за получена услуга.</a:t>
          </a:r>
          <a:endParaRPr lang="en-BG" sz="1200" kern="1200" dirty="0"/>
        </a:p>
      </dsp:txBody>
      <dsp:txXfrm>
        <a:off x="527029" y="3579960"/>
        <a:ext cx="2375642" cy="2177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79B68-0417-8E4A-8206-1E2358B46D4B}">
      <dsp:nvSpPr>
        <dsp:cNvPr id="0" name=""/>
        <dsp:cNvSpPr/>
      </dsp:nvSpPr>
      <dsp:spPr>
        <a:xfrm>
          <a:off x="1390" y="670425"/>
          <a:ext cx="2965561" cy="17793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Основополагащ елемент за електронното управление е </a:t>
          </a:r>
          <a:r>
            <a:rPr lang="bg-BG" sz="1400" b="1" kern="1200" dirty="0"/>
            <a:t>схемата за електронна идентификация</a:t>
          </a:r>
          <a:r>
            <a:rPr lang="bg-BG" sz="1400" kern="1200" dirty="0"/>
            <a:t>, уредена в Закона за електронната идентификация. </a:t>
          </a:r>
          <a:endParaRPr lang="en-BG" sz="1400" kern="1200" dirty="0"/>
        </a:p>
      </dsp:txBody>
      <dsp:txXfrm>
        <a:off x="53505" y="722540"/>
        <a:ext cx="2861331" cy="1675106"/>
      </dsp:txXfrm>
    </dsp:sp>
    <dsp:sp modelId="{4806B2F6-E2F6-BA41-8706-E60DE2E1F5BD}">
      <dsp:nvSpPr>
        <dsp:cNvPr id="0" name=""/>
        <dsp:cNvSpPr/>
      </dsp:nvSpPr>
      <dsp:spPr>
        <a:xfrm>
          <a:off x="3227921" y="1192363"/>
          <a:ext cx="628698" cy="73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227921" y="1339455"/>
        <a:ext cx="440089" cy="441275"/>
      </dsp:txXfrm>
    </dsp:sp>
    <dsp:sp modelId="{A3F8F6AC-484F-0043-9BD9-F8787140B498}">
      <dsp:nvSpPr>
        <dsp:cNvPr id="0" name=""/>
        <dsp:cNvSpPr/>
      </dsp:nvSpPr>
      <dsp:spPr>
        <a:xfrm>
          <a:off x="4153176" y="670425"/>
          <a:ext cx="2965561" cy="17793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Съгласно нея физическите лица се идентифицират в електронна среда чрез </a:t>
          </a:r>
          <a:r>
            <a:rPr lang="bg-BG" sz="1400" b="1" kern="1200" dirty="0"/>
            <a:t>електронен идентификатор</a:t>
          </a:r>
          <a:r>
            <a:rPr lang="bg-BG" sz="1400" kern="1200" dirty="0"/>
            <a:t>, който се съдържа в удостоверение за електронна идентичност, издавано от министъра на вътрешните работи. </a:t>
          </a:r>
          <a:endParaRPr lang="en-BG" sz="1400" kern="1200" dirty="0"/>
        </a:p>
      </dsp:txBody>
      <dsp:txXfrm>
        <a:off x="4205291" y="722540"/>
        <a:ext cx="2861331" cy="1675106"/>
      </dsp:txXfrm>
    </dsp:sp>
    <dsp:sp modelId="{68FA9430-8823-A745-AD57-71BC38C59247}">
      <dsp:nvSpPr>
        <dsp:cNvPr id="0" name=""/>
        <dsp:cNvSpPr/>
      </dsp:nvSpPr>
      <dsp:spPr>
        <a:xfrm rot="7433661">
          <a:off x="4277898" y="2653692"/>
          <a:ext cx="752590" cy="73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4495076" y="2663874"/>
        <a:ext cx="441275" cy="531952"/>
      </dsp:txXfrm>
    </dsp:sp>
    <dsp:sp modelId="{D187EE4B-170D-784C-AB27-482843AE3FA9}">
      <dsp:nvSpPr>
        <dsp:cNvPr id="0" name=""/>
        <dsp:cNvSpPr/>
      </dsp:nvSpPr>
      <dsp:spPr>
        <a:xfrm>
          <a:off x="2165894" y="3628441"/>
          <a:ext cx="2965561" cy="17793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Чрез електронния идентификатор се осигурява възможност за физическите лица да се идентифицират при заявяването на електронни административни услуги, за предоставянето на които по закон се изисква идентификация.</a:t>
          </a:r>
          <a:endParaRPr lang="en-BG" sz="1400" kern="1200"/>
        </a:p>
      </dsp:txBody>
      <dsp:txXfrm>
        <a:off x="2218009" y="3680556"/>
        <a:ext cx="2861331" cy="1675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888D5-A565-284D-939C-78EDAC79BFBD}">
      <dsp:nvSpPr>
        <dsp:cNvPr id="0" name=""/>
        <dsp:cNvSpPr/>
      </dsp:nvSpPr>
      <dsp:spPr>
        <a:xfrm>
          <a:off x="1390" y="670425"/>
          <a:ext cx="2965561" cy="17793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Националната схема за електронна идентификация се изгражда от МВР</a:t>
          </a:r>
        </a:p>
      </dsp:txBody>
      <dsp:txXfrm>
        <a:off x="53505" y="722540"/>
        <a:ext cx="2861331" cy="1675106"/>
      </dsp:txXfrm>
    </dsp:sp>
    <dsp:sp modelId="{89AF172B-43A3-2344-B655-4E455615E891}">
      <dsp:nvSpPr>
        <dsp:cNvPr id="0" name=""/>
        <dsp:cNvSpPr/>
      </dsp:nvSpPr>
      <dsp:spPr>
        <a:xfrm>
          <a:off x="3227921" y="1192363"/>
          <a:ext cx="628698" cy="73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227921" y="1339455"/>
        <a:ext cx="440089" cy="441275"/>
      </dsp:txXfrm>
    </dsp:sp>
    <dsp:sp modelId="{0EFDE700-531C-5C4E-9B1B-B9EE52DF32D9}">
      <dsp:nvSpPr>
        <dsp:cNvPr id="0" name=""/>
        <dsp:cNvSpPr/>
      </dsp:nvSpPr>
      <dsp:spPr>
        <a:xfrm>
          <a:off x="4153176" y="670425"/>
          <a:ext cx="2965561" cy="17793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noProof="0" dirty="0"/>
            <a:t>Основната </a:t>
          </a:r>
          <a:r>
            <a:rPr lang="bg-BG" sz="1600" kern="1200" dirty="0"/>
            <a:t>цел е документите за самоличност да съдържат електронна идентификация и да могат да се използват вместо електронен подпис. </a:t>
          </a:r>
        </a:p>
      </dsp:txBody>
      <dsp:txXfrm>
        <a:off x="4205291" y="722540"/>
        <a:ext cx="2861331" cy="1675106"/>
      </dsp:txXfrm>
    </dsp:sp>
    <dsp:sp modelId="{C7E39689-053A-FB4A-AA5D-D023B27F8757}">
      <dsp:nvSpPr>
        <dsp:cNvPr id="0" name=""/>
        <dsp:cNvSpPr/>
      </dsp:nvSpPr>
      <dsp:spPr>
        <a:xfrm rot="5400000">
          <a:off x="5321607" y="2657351"/>
          <a:ext cx="628698" cy="73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5415319" y="2710732"/>
        <a:ext cx="441275" cy="440089"/>
      </dsp:txXfrm>
    </dsp:sp>
    <dsp:sp modelId="{081739B1-D8DC-0D48-80E7-A0417E62CD3E}">
      <dsp:nvSpPr>
        <dsp:cNvPr id="0" name=""/>
        <dsp:cNvSpPr/>
      </dsp:nvSpPr>
      <dsp:spPr>
        <a:xfrm>
          <a:off x="4153176" y="3635986"/>
          <a:ext cx="2965561" cy="17793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Предвидено е този тип документи да подменят всички съществуващи до момента лични карти. </a:t>
          </a:r>
        </a:p>
      </dsp:txBody>
      <dsp:txXfrm>
        <a:off x="4205291" y="3688101"/>
        <a:ext cx="2861331" cy="1675106"/>
      </dsp:txXfrm>
    </dsp:sp>
    <dsp:sp modelId="{66540EE5-2655-0546-B8C8-59F270832161}">
      <dsp:nvSpPr>
        <dsp:cNvPr id="0" name=""/>
        <dsp:cNvSpPr/>
      </dsp:nvSpPr>
      <dsp:spPr>
        <a:xfrm rot="10800000">
          <a:off x="3263507" y="4157924"/>
          <a:ext cx="628698" cy="73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3452116" y="4305016"/>
        <a:ext cx="440089" cy="441275"/>
      </dsp:txXfrm>
    </dsp:sp>
    <dsp:sp modelId="{BCBD6D38-2182-534E-B98E-535ACE950C9A}">
      <dsp:nvSpPr>
        <dsp:cNvPr id="0" name=""/>
        <dsp:cNvSpPr/>
      </dsp:nvSpPr>
      <dsp:spPr>
        <a:xfrm>
          <a:off x="1390" y="3635986"/>
          <a:ext cx="2965561" cy="17793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Този вид документи ще позволява идентифициране на лицата в различни платформи, предоставящи електронен достъп до публични услуги.</a:t>
          </a:r>
        </a:p>
      </dsp:txBody>
      <dsp:txXfrm>
        <a:off x="53505" y="3688101"/>
        <a:ext cx="2861331" cy="1675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CB19-8F10-F94A-93C7-E4346065F39D}">
      <dsp:nvSpPr>
        <dsp:cNvPr id="0" name=""/>
        <dsp:cNvSpPr/>
      </dsp:nvSpPr>
      <dsp:spPr>
        <a:xfrm>
          <a:off x="-6630719" y="-1014402"/>
          <a:ext cx="7895096" cy="7895096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7CF8-4CC6-2549-8F5F-75C6DD34215B}">
      <dsp:nvSpPr>
        <dsp:cNvPr id="0" name=""/>
        <dsp:cNvSpPr/>
      </dsp:nvSpPr>
      <dsp:spPr>
        <a:xfrm>
          <a:off x="814241" y="586629"/>
          <a:ext cx="6163971" cy="1173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27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Закон за електронния документ и електронните удостоверителни услуги (загл. Изм. - </a:t>
          </a:r>
          <a:r>
            <a:rPr lang="en-BG" sz="1800" kern="1200" dirty="0"/>
            <a:t>ДВ</a:t>
          </a:r>
          <a:r>
            <a:rPr lang="bg-BG" sz="1800" kern="1200" dirty="0"/>
            <a:t>, бр. 85 от 2017 г.)</a:t>
          </a:r>
          <a:endParaRPr lang="en-BG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u="sng" kern="1200" dirty="0">
              <a:hlinkClick xmlns:r="http://schemas.openxmlformats.org/officeDocument/2006/relationships" r:id="rId1"/>
            </a:rPr>
            <a:t>линк към закона</a:t>
          </a:r>
          <a:endParaRPr lang="en-BG" sz="1800" kern="1200" dirty="0"/>
        </a:p>
      </dsp:txBody>
      <dsp:txXfrm>
        <a:off x="814241" y="586629"/>
        <a:ext cx="6163971" cy="1173258"/>
      </dsp:txXfrm>
    </dsp:sp>
    <dsp:sp modelId="{5CDA976E-07D0-FA4F-9BCB-293ACBA6F401}">
      <dsp:nvSpPr>
        <dsp:cNvPr id="0" name=""/>
        <dsp:cNvSpPr/>
      </dsp:nvSpPr>
      <dsp:spPr>
        <a:xfrm>
          <a:off x="80954" y="439971"/>
          <a:ext cx="1466573" cy="1466573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67313E3-6DB0-D944-823B-572C9874969F}">
      <dsp:nvSpPr>
        <dsp:cNvPr id="0" name=""/>
        <dsp:cNvSpPr/>
      </dsp:nvSpPr>
      <dsp:spPr>
        <a:xfrm>
          <a:off x="1240720" y="2346516"/>
          <a:ext cx="5737492" cy="1173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27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Закон за електронната идентификация</a:t>
          </a:r>
          <a:endParaRPr lang="en-BG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u="sng" kern="1200" dirty="0">
              <a:hlinkClick xmlns:r="http://schemas.openxmlformats.org/officeDocument/2006/relationships" r:id="rId2"/>
            </a:rPr>
            <a:t>линк към закона</a:t>
          </a:r>
          <a:endParaRPr lang="en-BG" sz="1800" kern="1200" dirty="0"/>
        </a:p>
      </dsp:txBody>
      <dsp:txXfrm>
        <a:off x="1240720" y="2346516"/>
        <a:ext cx="5737492" cy="1173258"/>
      </dsp:txXfrm>
    </dsp:sp>
    <dsp:sp modelId="{3A2BE994-5A4F-E643-BFED-C685A61B67DD}">
      <dsp:nvSpPr>
        <dsp:cNvPr id="0" name=""/>
        <dsp:cNvSpPr/>
      </dsp:nvSpPr>
      <dsp:spPr>
        <a:xfrm>
          <a:off x="507434" y="2199859"/>
          <a:ext cx="1466573" cy="1466573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EB3097AB-15B5-2B4C-874B-833D28D1AB40}">
      <dsp:nvSpPr>
        <dsp:cNvPr id="0" name=""/>
        <dsp:cNvSpPr/>
      </dsp:nvSpPr>
      <dsp:spPr>
        <a:xfrm>
          <a:off x="814241" y="4106404"/>
          <a:ext cx="6163971" cy="1173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27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Правилник за прилагане на закона за електронната идентификация</a:t>
          </a:r>
          <a:endParaRPr lang="en-BG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u="sng" kern="1200">
              <a:hlinkClick xmlns:r="http://schemas.openxmlformats.org/officeDocument/2006/relationships" r:id="rId3"/>
            </a:rPr>
            <a:t>линк към правилника</a:t>
          </a:r>
          <a:endParaRPr lang="en-BG" sz="1800" kern="1200" dirty="0"/>
        </a:p>
      </dsp:txBody>
      <dsp:txXfrm>
        <a:off x="814241" y="4106404"/>
        <a:ext cx="6163971" cy="1173258"/>
      </dsp:txXfrm>
    </dsp:sp>
    <dsp:sp modelId="{C36C8DB9-F1F1-D84D-9ECD-E6FD6246765B}">
      <dsp:nvSpPr>
        <dsp:cNvPr id="0" name=""/>
        <dsp:cNvSpPr/>
      </dsp:nvSpPr>
      <dsp:spPr>
        <a:xfrm>
          <a:off x="80954" y="3959747"/>
          <a:ext cx="1466573" cy="1466573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CB1E-2ECB-D747-BC23-E5D26FA2215D}">
      <dsp:nvSpPr>
        <dsp:cNvPr id="0" name=""/>
        <dsp:cNvSpPr/>
      </dsp:nvSpPr>
      <dsp:spPr>
        <a:xfrm>
          <a:off x="4174" y="1781"/>
          <a:ext cx="11299731" cy="1326755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5900" kern="1200" dirty="0"/>
            <a:t>Видове електронни подписи</a:t>
          </a:r>
        </a:p>
      </dsp:txBody>
      <dsp:txXfrm>
        <a:off x="43033" y="40640"/>
        <a:ext cx="11222013" cy="1249037"/>
      </dsp:txXfrm>
    </dsp:sp>
    <dsp:sp modelId="{89F749E0-210C-AF48-A36F-99A2D1CE57EF}">
      <dsp:nvSpPr>
        <dsp:cNvPr id="0" name=""/>
        <dsp:cNvSpPr/>
      </dsp:nvSpPr>
      <dsp:spPr>
        <a:xfrm>
          <a:off x="4174" y="1520863"/>
          <a:ext cx="8360933" cy="1326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Стандартен</a:t>
          </a:r>
          <a:endParaRPr lang="bg-BG" sz="3600" kern="1200" noProof="0" dirty="0"/>
        </a:p>
      </dsp:txBody>
      <dsp:txXfrm>
        <a:off x="43033" y="1559722"/>
        <a:ext cx="8283215" cy="1249037"/>
      </dsp:txXfrm>
    </dsp:sp>
    <dsp:sp modelId="{7232310C-BA33-4746-A6A3-884AEB6FADF0}">
      <dsp:nvSpPr>
        <dsp:cNvPr id="0" name=""/>
        <dsp:cNvSpPr/>
      </dsp:nvSpPr>
      <dsp:spPr>
        <a:xfrm>
          <a:off x="4174" y="3039944"/>
          <a:ext cx="2711068" cy="1326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/>
            <a:t>Обикновен</a:t>
          </a:r>
        </a:p>
      </dsp:txBody>
      <dsp:txXfrm>
        <a:off x="43033" y="3078803"/>
        <a:ext cx="2633350" cy="1249037"/>
      </dsp:txXfrm>
    </dsp:sp>
    <dsp:sp modelId="{4D66F557-1AAF-124A-8802-432BB477A211}">
      <dsp:nvSpPr>
        <dsp:cNvPr id="0" name=""/>
        <dsp:cNvSpPr/>
      </dsp:nvSpPr>
      <dsp:spPr>
        <a:xfrm>
          <a:off x="2829107" y="3039944"/>
          <a:ext cx="2711068" cy="1326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/>
            <a:t>Усъвършенстван</a:t>
          </a:r>
        </a:p>
      </dsp:txBody>
      <dsp:txXfrm>
        <a:off x="2867966" y="3078803"/>
        <a:ext cx="2633350" cy="1249037"/>
      </dsp:txXfrm>
    </dsp:sp>
    <dsp:sp modelId="{B9F50F54-B68C-AC4F-8224-7C0A19BB06EA}">
      <dsp:nvSpPr>
        <dsp:cNvPr id="0" name=""/>
        <dsp:cNvSpPr/>
      </dsp:nvSpPr>
      <dsp:spPr>
        <a:xfrm>
          <a:off x="5654040" y="3039944"/>
          <a:ext cx="2711068" cy="1326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noProof="0" dirty="0"/>
            <a:t>Квалифициран</a:t>
          </a:r>
        </a:p>
      </dsp:txBody>
      <dsp:txXfrm>
        <a:off x="5692899" y="3078803"/>
        <a:ext cx="2633350" cy="1249037"/>
      </dsp:txXfrm>
    </dsp:sp>
    <dsp:sp modelId="{4138A0E4-AE53-794C-8F47-AFE024453198}">
      <dsp:nvSpPr>
        <dsp:cNvPr id="0" name=""/>
        <dsp:cNvSpPr/>
      </dsp:nvSpPr>
      <dsp:spPr>
        <a:xfrm>
          <a:off x="8592837" y="1520863"/>
          <a:ext cx="2711068" cy="1326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noProof="0" dirty="0"/>
            <a:t>Мобилен (Облаче</a:t>
          </a:r>
          <a:r>
            <a:rPr lang="bg-BG" sz="3600" kern="1200" dirty="0" err="1"/>
            <a:t>н</a:t>
          </a:r>
          <a:r>
            <a:rPr lang="en-GB" sz="3600" kern="1200" dirty="0"/>
            <a:t>)</a:t>
          </a:r>
        </a:p>
      </dsp:txBody>
      <dsp:txXfrm>
        <a:off x="8631696" y="1559722"/>
        <a:ext cx="2633350" cy="1249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225" y="0"/>
          <a:ext cx="5710845" cy="571084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noProof="0" dirty="0"/>
            <a:t>Пример </a:t>
          </a:r>
          <a:r>
            <a:rPr lang="bg-BG" sz="3200" kern="1200" dirty="0"/>
            <a:t>за обикновен електронен подпис е </a:t>
          </a:r>
          <a:r>
            <a:rPr lang="bg-BG" sz="3200" b="1" kern="1200" dirty="0"/>
            <a:t>подписа, който полагате с електронна писалка</a:t>
          </a:r>
          <a:r>
            <a:rPr lang="bg-BG" sz="3200" kern="1200" dirty="0"/>
            <a:t>. </a:t>
          </a:r>
          <a:endParaRPr lang="en-BG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/>
            <a:t>Той е с най-ниска правна стойност.</a:t>
          </a:r>
          <a:r>
            <a:rPr lang="en-BG" sz="3200" kern="1200" dirty="0"/>
            <a:t> </a:t>
          </a:r>
        </a:p>
      </dsp:txBody>
      <dsp:txXfrm>
        <a:off x="1769559" y="836334"/>
        <a:ext cx="4038177" cy="4038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225" y="0"/>
          <a:ext cx="5710845" cy="571084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700" kern="1200" noProof="0" dirty="0"/>
            <a:t>Този подпис има правна сила, стига </a:t>
          </a:r>
          <a:r>
            <a:rPr lang="bg-BG" sz="3700" b="1" kern="1200" noProof="0" dirty="0"/>
            <a:t>и двете страни да са съгласни </a:t>
          </a:r>
          <a:r>
            <a:rPr lang="bg-BG" sz="3700" kern="1200" noProof="0" dirty="0"/>
            <a:t>да направят волеизявление чрез него</a:t>
          </a:r>
          <a:r>
            <a:rPr lang="en-US" sz="3700" kern="1200" noProof="0" dirty="0"/>
            <a:t>.</a:t>
          </a:r>
          <a:endParaRPr lang="en-BG" sz="3700" kern="1200" dirty="0"/>
        </a:p>
      </dsp:txBody>
      <dsp:txXfrm>
        <a:off x="1769559" y="836334"/>
        <a:ext cx="4038177" cy="40381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2943-73FD-334C-96E9-9364ADF06A41}">
      <dsp:nvSpPr>
        <dsp:cNvPr id="0" name=""/>
        <dsp:cNvSpPr/>
      </dsp:nvSpPr>
      <dsp:spPr>
        <a:xfrm>
          <a:off x="933225" y="0"/>
          <a:ext cx="5710845" cy="571084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kern="1200" noProof="0" dirty="0"/>
            <a:t>КЕП има същата правна стойност като ръчно положен подпис</a:t>
          </a:r>
          <a:r>
            <a:rPr lang="en-BG" sz="3900" kern="1200" noProof="0" dirty="0"/>
            <a:t>*</a:t>
          </a:r>
          <a:r>
            <a:rPr lang="en-US" sz="3900" kern="1200" noProof="0" dirty="0"/>
            <a:t>.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b="1" kern="1200" noProof="0" dirty="0"/>
            <a:t>Съхранява се </a:t>
          </a:r>
          <a:r>
            <a:rPr lang="bg-BG" sz="3900" kern="1200" noProof="0" dirty="0"/>
            <a:t>на физически носител.</a:t>
          </a:r>
        </a:p>
      </dsp:txBody>
      <dsp:txXfrm>
        <a:off x="1769559" y="836334"/>
        <a:ext cx="4038177" cy="4038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G" dirty="0"/>
              <a:t>Възможни са различни комбинаци между двата основни вида услуги: например Електронна публична услуга на свободен достъп и др. (вж. </a:t>
            </a:r>
            <a:r>
              <a:rPr lang="bg-BG" dirty="0" err="1"/>
              <a:t>Л</a:t>
            </a:r>
            <a:r>
              <a:rPr lang="en-BG" dirty="0"/>
              <a:t>екцията за Тема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0276E-8453-45F0-86BE-38A31A1DEB8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1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Jonathan_Jennings_Signature.sv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Jonathan_Jennings_Signature.svg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https://egov.bg/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-trust.org/" TargetMode="External"/><Relationship Id="rId7" Type="http://schemas.openxmlformats.org/officeDocument/2006/relationships/hyperlink" Target="http://e-sign.sep.bg/" TargetMode="External"/><Relationship Id="rId2" Type="http://schemas.openxmlformats.org/officeDocument/2006/relationships/hyperlink" Target="http://www.stampit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-sign.mobisafe.bg/" TargetMode="External"/><Relationship Id="rId5" Type="http://schemas.openxmlformats.org/officeDocument/2006/relationships/hyperlink" Target="http://www.spektar.org/" TargetMode="External"/><Relationship Id="rId4" Type="http://schemas.openxmlformats.org/officeDocument/2006/relationships/hyperlink" Target="http://www.infonotary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vrotrust.com/bg" TargetMode="External"/><Relationship Id="rId3" Type="http://schemas.openxmlformats.org/officeDocument/2006/relationships/diagramLayout" Target="../diagrams/layout12.xml"/><Relationship Id="rId7" Type="http://schemas.openxmlformats.org/officeDocument/2006/relationships/hyperlink" Target="https://b-trust.org/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delivery.egov.bg/" TargetMode="External"/><Relationship Id="rId3" Type="http://schemas.openxmlformats.org/officeDocument/2006/relationships/diagramLayout" Target="../diagrams/layout14.xml"/><Relationship Id="rId7" Type="http://schemas.openxmlformats.org/officeDocument/2006/relationships/hyperlink" Target="mailto:infocenter@nra.bg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hyperlink" Target="https://edelivery.egov.bg/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3: Електронна идентификация в РБ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D6513A-D172-7679-E486-2E1DC7F0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BG" dirty="0"/>
              <a:t>КЛАСИФИКАЦИЯ НА ЕЛЕКТРОННИТЕ ПОДПИСИ</a:t>
            </a:r>
            <a:endParaRPr lang="bg-BG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16CFED-1B40-22E1-38C0-8FBE20F49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94446"/>
              </p:ext>
            </p:extLst>
          </p:nvPr>
        </p:nvGraphicFramePr>
        <p:xfrm>
          <a:off x="457200" y="1620838"/>
          <a:ext cx="11308080" cy="436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6A4-DE0C-65AC-C97B-3992E754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9038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Обикновен електронен подпис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17773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8ED58-8FA1-3777-F7B3-DA2D181FA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6809" y="3474600"/>
            <a:ext cx="3083560" cy="1487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BF33F-9921-9BD0-5D4E-F6D4B27621D0}"/>
              </a:ext>
            </a:extLst>
          </p:cNvPr>
          <p:cNvSpPr txBox="1"/>
          <p:nvPr/>
        </p:nvSpPr>
        <p:spPr>
          <a:xfrm>
            <a:off x="431569" y="5083544"/>
            <a:ext cx="3083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>
                <a:hlinkClick r:id="rId8" tooltip="https://commons.wikimedia.org/wiki/File:Jonathan_Jennings_Signature.svg"/>
              </a:rPr>
              <a:t>This Photo</a:t>
            </a:r>
            <a:r>
              <a:rPr lang="bg-BG" sz="900"/>
              <a:t> by Unknown Author is licensed under </a:t>
            </a:r>
            <a:r>
              <a:rPr lang="bg-BG" sz="900">
                <a:hlinkClick r:id="rId9" tooltip="https://creativecommons.org/licenses/by-sa/3.0/"/>
              </a:rPr>
              <a:t>CC BY-SA</a:t>
            </a:r>
            <a:endParaRPr lang="bg-BG" sz="900"/>
          </a:p>
        </p:txBody>
      </p:sp>
    </p:spTree>
    <p:extLst>
      <p:ext uri="{BB962C8B-B14F-4D97-AF65-F5344CB8AC3E}">
        <p14:creationId xmlns:p14="http://schemas.microsoft.com/office/powerpoint/2010/main" val="150162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Усъвършенстван електронен подпис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1484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8ED58-8FA1-3777-F7B3-DA2D181FA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6809" y="3474600"/>
            <a:ext cx="3083560" cy="1487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BF33F-9921-9BD0-5D4E-F6D4B27621D0}"/>
              </a:ext>
            </a:extLst>
          </p:cNvPr>
          <p:cNvSpPr txBox="1"/>
          <p:nvPr/>
        </p:nvSpPr>
        <p:spPr>
          <a:xfrm>
            <a:off x="431569" y="5083544"/>
            <a:ext cx="3083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>
                <a:hlinkClick r:id="rId8" tooltip="https://commons.wikimedia.org/wiki/File:Jonathan_Jennings_Signature.svg"/>
              </a:rPr>
              <a:t>This Photo</a:t>
            </a:r>
            <a:r>
              <a:rPr lang="bg-BG" sz="900"/>
              <a:t> by Unknown Author is licensed under </a:t>
            </a:r>
            <a:r>
              <a:rPr lang="bg-BG" sz="900">
                <a:hlinkClick r:id="rId9" tooltip="https://creativecommons.org/licenses/by-sa/3.0/"/>
              </a:rPr>
              <a:t>CC BY-SA</a:t>
            </a:r>
            <a:endParaRPr lang="bg-BG" sz="900"/>
          </a:p>
        </p:txBody>
      </p:sp>
    </p:spTree>
    <p:extLst>
      <p:ext uri="{BB962C8B-B14F-4D97-AF65-F5344CB8AC3E}">
        <p14:creationId xmlns:p14="http://schemas.microsoft.com/office/powerpoint/2010/main" val="382681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dirty="0"/>
              <a:t>Стандартен </a:t>
            </a:r>
            <a:r>
              <a:rPr lang="bg-BG" dirty="0"/>
              <a:t>Квалифициран електронен подпис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20583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4B127-91E1-9049-EF50-9C8052BE15CB}"/>
              </a:ext>
            </a:extLst>
          </p:cNvPr>
          <p:cNvSpPr txBox="1"/>
          <p:nvPr/>
        </p:nvSpPr>
        <p:spPr>
          <a:xfrm>
            <a:off x="218209" y="2709357"/>
            <a:ext cx="360564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здава се от квалифициран доставчик на удостоверителни услуги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Сертификатите се издават съгласно най-високите стандарти за сигурност и под надзора на държавния регулатор. 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Подписващият и свързаните страни са защитени от закона.</a:t>
            </a:r>
            <a:r>
              <a:rPr lang="en-BG" sz="16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/>
              <a:t>Може да </a:t>
            </a:r>
            <a:r>
              <a:rPr lang="en-BG" sz="1600" dirty="0"/>
              <a:t>се подписват и подават</a:t>
            </a:r>
            <a:r>
              <a:rPr lang="bg-BG" sz="1600" dirty="0"/>
              <a:t> </a:t>
            </a:r>
            <a:r>
              <a:rPr lang="en-BG" sz="1600" dirty="0"/>
              <a:t>документи, </a:t>
            </a:r>
            <a:r>
              <a:rPr lang="bg-BG" sz="1600" dirty="0"/>
              <a:t>заявления за услуги на ел. правителство, договори, декларации, пълномощни и др.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42570-BE3E-A8A8-0FBC-6C5A637289BC}"/>
              </a:ext>
            </a:extLst>
          </p:cNvPr>
          <p:cNvSpPr txBox="1"/>
          <p:nvPr/>
        </p:nvSpPr>
        <p:spPr>
          <a:xfrm>
            <a:off x="6096000" y="6380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според Регулация 910/2014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eIDAS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08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dirty="0"/>
              <a:t>Облачен </a:t>
            </a:r>
            <a:r>
              <a:rPr lang="bg-BG" dirty="0"/>
              <a:t>Квалифициран електронен подпис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2866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4B127-91E1-9049-EF50-9C8052BE15CB}"/>
              </a:ext>
            </a:extLst>
          </p:cNvPr>
          <p:cNvSpPr txBox="1"/>
          <p:nvPr/>
        </p:nvSpPr>
        <p:spPr>
          <a:xfrm>
            <a:off x="218209" y="2709357"/>
            <a:ext cx="360564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здава се от квалифициран доставчик на удостоверителни услуги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Сертификатите се издават съгласно най-високите стандарти за сигурност и под надзора на държавния регулатор. 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Подписващият и свързаните страни са защитени от закона.</a:t>
            </a:r>
            <a:r>
              <a:rPr lang="en-BG" sz="16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/>
              <a:t>Може да </a:t>
            </a:r>
            <a:r>
              <a:rPr lang="en-BG" sz="1600" dirty="0"/>
              <a:t>се подписват и подават</a:t>
            </a:r>
            <a:r>
              <a:rPr lang="bg-BG" sz="1600" dirty="0"/>
              <a:t> </a:t>
            </a:r>
            <a:r>
              <a:rPr lang="en-BG" sz="1600" dirty="0"/>
              <a:t>документи, </a:t>
            </a:r>
            <a:r>
              <a:rPr lang="bg-BG" sz="1600" dirty="0"/>
              <a:t>заявления за услуги на ел. правителство, договори, декларации, пълномощни и др.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42570-BE3E-A8A8-0FBC-6C5A637289BC}"/>
              </a:ext>
            </a:extLst>
          </p:cNvPr>
          <p:cNvSpPr txBox="1"/>
          <p:nvPr/>
        </p:nvSpPr>
        <p:spPr>
          <a:xfrm>
            <a:off x="6096000" y="6380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според Регулация 910/2014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eIDAS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582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52399"/>
            <a:ext cx="3605646" cy="1341121"/>
          </a:xfrm>
        </p:spPr>
        <p:txBody>
          <a:bodyPr/>
          <a:lstStyle/>
          <a:p>
            <a:r>
              <a:rPr lang="en-BG" dirty="0"/>
              <a:t>ХАРАКТЕРИСТИКИ НА КЕП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723E77-0017-ED8E-4235-B1CAFBF6B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01689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020F5-B1BE-7568-00B3-5734EA12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1493520"/>
            <a:ext cx="3605646" cy="4811684"/>
          </a:xfrm>
        </p:spPr>
        <p:txBody>
          <a:bodyPr>
            <a:noAutofit/>
          </a:bodyPr>
          <a:lstStyle/>
          <a:p>
            <a:pPr lvl="0" algn="just"/>
            <a:r>
              <a:rPr lang="bg-BG" sz="1400" dirty="0"/>
              <a:t>Къде се използва: </a:t>
            </a:r>
            <a:endParaRPr lang="en-BG" sz="14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sz="1400" dirty="0"/>
              <a:t>Ползване на електронни услуги за обмен на документи с </a:t>
            </a:r>
            <a:r>
              <a:rPr lang="en-BG" sz="1400" dirty="0"/>
              <a:t>държавната и местната </a:t>
            </a:r>
            <a:r>
              <a:rPr lang="bg-BG" sz="1400" dirty="0"/>
              <a:t>администрацията</a:t>
            </a:r>
            <a:r>
              <a:rPr lang="en-BG" sz="1400" dirty="0"/>
              <a:t>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НАП, НОИ, </a:t>
            </a:r>
            <a:r>
              <a:rPr lang="en-BG" sz="1100" dirty="0"/>
              <a:t>АВ</a:t>
            </a:r>
            <a:r>
              <a:rPr lang="bg-BG" sz="1100" dirty="0"/>
              <a:t>, </a:t>
            </a:r>
            <a:r>
              <a:rPr lang="en-BG" sz="1100" dirty="0"/>
              <a:t> НЗОК, МВР,</a:t>
            </a:r>
            <a:r>
              <a:rPr lang="bg-BG" sz="1100" dirty="0"/>
              <a:t> АСП, МОСВ</a:t>
            </a:r>
            <a:endParaRPr lang="en-BG" sz="11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Система за сигурно електронно</a:t>
            </a:r>
            <a:r>
              <a:rPr lang="en-BG" sz="1100" dirty="0"/>
              <a:t> </a:t>
            </a:r>
            <a:r>
              <a:rPr lang="bg-BG" sz="1100" dirty="0"/>
              <a:t>връчване</a:t>
            </a:r>
            <a:endParaRPr lang="en-BG" sz="11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Бюра по труда</a:t>
            </a:r>
            <a:endParaRPr lang="en-BG" sz="11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е-свидетелство за съдимост</a:t>
            </a:r>
            <a:endParaRPr lang="en-BG" sz="11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Портал на електронни услуги –</a:t>
            </a:r>
            <a:r>
              <a:rPr lang="en-BG" sz="1100" dirty="0"/>
              <a:t> </a:t>
            </a:r>
            <a:r>
              <a:rPr lang="en-BG" sz="1100" dirty="0">
                <a:hlinkClick r:id="rId7"/>
              </a:rPr>
              <a:t>https://</a:t>
            </a:r>
            <a:r>
              <a:rPr lang="bg-BG" sz="1100" dirty="0">
                <a:hlinkClick r:id="rId7"/>
              </a:rPr>
              <a:t>eGov.bg</a:t>
            </a:r>
            <a:r>
              <a:rPr lang="en-US" sz="1100" dirty="0"/>
              <a:t> </a:t>
            </a:r>
            <a:endParaRPr lang="en-BG" sz="11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bg-BG" sz="1100" dirty="0"/>
              <a:t>Митници, Общински администрации и др.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g-BG" sz="1400" dirty="0"/>
              <a:t>Онлайн банкиране – един е-подпис Ви осигурява достъп до </a:t>
            </a:r>
            <a:r>
              <a:rPr lang="en-BG" sz="1400" dirty="0"/>
              <a:t>ИС </a:t>
            </a:r>
            <a:r>
              <a:rPr lang="bg-BG" sz="1400" dirty="0"/>
              <a:t>на различни банки.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/>
              <a:t>Защитен обмен на информация – подписване на договори, фактури, криптиране на </a:t>
            </a:r>
            <a:r>
              <a:rPr lang="en-BG" sz="1400" dirty="0"/>
              <a:t>електронна </a:t>
            </a:r>
            <a:r>
              <a:rPr lang="bg-BG" sz="1400" dirty="0"/>
              <a:t>кореспонденция, въвеждане на безхартиени процеси и др.</a:t>
            </a:r>
            <a:r>
              <a:rPr lang="en-BG" sz="1400" dirty="0"/>
              <a:t> </a:t>
            </a:r>
            <a:endParaRPr lang="bg-BG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0351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C567-E14B-3493-ACB4-64F7AEA1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Издатели на стандартен КЕП в РБ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97D98E-774F-A61B-DBC6-10C9BA2B4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05599"/>
              </p:ext>
            </p:extLst>
          </p:nvPr>
        </p:nvGraphicFramePr>
        <p:xfrm>
          <a:off x="4221478" y="594359"/>
          <a:ext cx="7752313" cy="57285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42645">
                  <a:extLst>
                    <a:ext uri="{9D8B030D-6E8A-4147-A177-3AD203B41FA5}">
                      <a16:colId xmlns:a16="http://schemas.microsoft.com/office/drawing/2014/main" val="1967247999"/>
                    </a:ext>
                  </a:extLst>
                </a:gridCol>
                <a:gridCol w="4209668">
                  <a:extLst>
                    <a:ext uri="{9D8B030D-6E8A-4147-A177-3AD203B41FA5}">
                      <a16:colId xmlns:a16="http://schemas.microsoft.com/office/drawing/2014/main" val="2828234551"/>
                    </a:ext>
                  </a:extLst>
                </a:gridCol>
              </a:tblGrid>
              <a:tr h="713856">
                <a:tc>
                  <a:txBody>
                    <a:bodyPr/>
                    <a:lstStyle/>
                    <a:p>
                      <a:pPr algn="ctr"/>
                      <a:r>
                        <a:rPr lang="en-BG" sz="2400" dirty="0">
                          <a:effectLst/>
                        </a:rPr>
                        <a:t>Издател на КЕП</a:t>
                      </a:r>
                      <a:endParaRPr lang="en-BG" sz="3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G" sz="2400" dirty="0">
                          <a:effectLst/>
                        </a:rPr>
                        <a:t>Уеб сайт</a:t>
                      </a:r>
                      <a:endParaRPr lang="en-BG" sz="3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147475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Информационно обслужване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2"/>
                        </a:rPr>
                        <a:t>http://www.stampit.org/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489845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Банксервиз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3"/>
                        </a:rPr>
                        <a:t>http://www.b-trust.org/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850340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Борика-Банксервиз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3"/>
                        </a:rPr>
                        <a:t>http://www.b-trust.org/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412060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Инфонотари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4"/>
                        </a:rPr>
                        <a:t>http://www.infonotary.com/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838461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Спектър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5"/>
                        </a:rPr>
                        <a:t>http://www.spektar.org/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49797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СЕП България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>
                          <a:effectLst/>
                          <a:hlinkClick r:id="rId6"/>
                        </a:rPr>
                        <a:t>http://e-sign.mobisafe.bg/</a:t>
                      </a:r>
                      <a:r>
                        <a:rPr lang="en-BG" sz="2400">
                          <a:effectLst/>
                        </a:rPr>
                        <a:t> 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392168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just"/>
                      <a:r>
                        <a:rPr lang="en-BG" sz="2400">
                          <a:effectLst/>
                        </a:rPr>
                        <a:t>СЕП България АД</a:t>
                      </a:r>
                      <a:endParaRPr lang="en-BG" sz="3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BG" sz="2400" u="sng" dirty="0">
                          <a:effectLst/>
                          <a:hlinkClick r:id="rId7"/>
                        </a:rPr>
                        <a:t>http://e-sign.sep.bg/</a:t>
                      </a:r>
                      <a:r>
                        <a:rPr lang="en-BG" sz="2400" dirty="0">
                          <a:effectLst/>
                        </a:rPr>
                        <a:t> </a:t>
                      </a:r>
                      <a:endParaRPr lang="en-BG" sz="3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8379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4E51B-DB10-67B8-CED5-4D47D2906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3EDE-4E9E-DDAA-1C57-477B1534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25843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4A59-2077-26ED-3DB1-56239A79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Мобилен (облачен) КЕП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751209-F65A-DAF3-8C0F-81A784745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016979"/>
              </p:ext>
            </p:extLst>
          </p:nvPr>
        </p:nvGraphicFramePr>
        <p:xfrm>
          <a:off x="4320295" y="75867"/>
          <a:ext cx="7094465" cy="670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96305-D74A-9AF9-0FC6-533316C72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BG" dirty="0"/>
              <a:t>Издатели на облачни КЕП в РБ: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dirty="0"/>
              <a:t>БОРИКА АД: </a:t>
            </a:r>
            <a:br>
              <a:rPr lang="en-BG" dirty="0"/>
            </a:br>
            <a:r>
              <a:rPr lang="en-GB" dirty="0">
                <a:hlinkClick r:id="rId7"/>
              </a:rPr>
              <a:t>https://b-trust.org/</a:t>
            </a:r>
            <a:r>
              <a:rPr lang="en-B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dirty="0"/>
              <a:t>ЕВРОТРЪСТ: </a:t>
            </a:r>
            <a:r>
              <a:rPr lang="en-GB" dirty="0">
                <a:hlinkClick r:id="rId8"/>
              </a:rPr>
              <a:t>https://evrotrust.com/bg</a:t>
            </a:r>
            <a:r>
              <a:rPr lang="en-GB" dirty="0"/>
              <a:t> </a:t>
            </a:r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05E1-2C9D-B9F8-4EBA-E9919E5B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1241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F142-12EA-7267-A844-275A01C4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ПОТРЕБИТЕЛСКО ИМЕ И ПАРОЛА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8F737-5180-EEA7-D637-613881331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06CDB32A-C2B3-CC94-64B4-3B6E71E7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2964656"/>
            <a:ext cx="2148840" cy="2148840"/>
          </a:xfrm>
          <a:prstGeom prst="rect">
            <a:avLst/>
          </a:prstGeom>
        </p:spPr>
      </p:pic>
      <p:pic>
        <p:nvPicPr>
          <p:cNvPr id="9" name="Graphic 8" descr="Lock">
            <a:extLst>
              <a:ext uri="{FF2B5EF4-FFF2-40B4-BE49-F238E27FC236}">
                <a16:creationId xmlns:a16="http://schemas.microsoft.com/office/drawing/2014/main" id="{D430DE79-922C-34F4-E68E-9DBADF218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2" y="2964656"/>
            <a:ext cx="2149200" cy="2149200"/>
          </a:xfrm>
          <a:prstGeom prst="rect">
            <a:avLst/>
          </a:prstGeom>
        </p:spPr>
      </p:pic>
      <p:pic>
        <p:nvPicPr>
          <p:cNvPr id="12" name="Graphic 11" descr="Add">
            <a:extLst>
              <a:ext uri="{FF2B5EF4-FFF2-40B4-BE49-F238E27FC236}">
                <a16:creationId xmlns:a16="http://schemas.microsoft.com/office/drawing/2014/main" id="{B3033C99-7FF8-F3DE-80C1-CEB5101EA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9281" y="3870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Потребителско име и парола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8484"/>
              </p:ext>
            </p:extLst>
          </p:nvPr>
        </p:nvGraphicFramePr>
        <p:xfrm>
          <a:off x="4320295" y="106681"/>
          <a:ext cx="7577296" cy="671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4B127-91E1-9049-EF50-9C8052BE15CB}"/>
              </a:ext>
            </a:extLst>
          </p:cNvPr>
          <p:cNvSpPr txBox="1"/>
          <p:nvPr/>
        </p:nvSpPr>
        <p:spPr>
          <a:xfrm>
            <a:off x="218209" y="2709357"/>
            <a:ext cx="36056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>
                <a:cs typeface="Times New Roman" panose="02020603050405020304" pitchFamily="18" charset="0"/>
              </a:rPr>
              <a:t>Създаването на комбинация от потребителско име и парола е обикновено свързано с процес на регистрация в някъв уеб сайт.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>
                <a:cs typeface="Times New Roman" panose="02020603050405020304" pitchFamily="18" charset="0"/>
              </a:rPr>
              <a:t>Нивото на сигурност е много слабо.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>
                <a:cs typeface="Times New Roman" panose="02020603050405020304" pitchFamily="18" charset="0"/>
              </a:rPr>
              <a:t>Не може самостоятелно да се използва за електронна идентификация и няма правен статут на ръчно положен подпис.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>
                <a:cs typeface="Times New Roman" panose="02020603050405020304" pitchFamily="18" charset="0"/>
              </a:rPr>
              <a:t>Изключение от горното правило са издадените от НАП и НОИ персонални идентификационни кодове.</a:t>
            </a:r>
            <a:endParaRPr lang="bg-BG" sz="1600"/>
          </a:p>
        </p:txBody>
      </p:sp>
    </p:spTree>
    <p:extLst>
      <p:ext uri="{BB962C8B-B14F-4D97-AF65-F5344CB8AC3E}">
        <p14:creationId xmlns:p14="http://schemas.microsoft.com/office/powerpoint/2010/main" val="135022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КАКВО ДА ОЧАКВАТЕ ОТ ТАЗИ ТЕМА?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37A31-5A74-0D0F-1482-7746116B5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493676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164F7-27B8-C7CC-DE6F-7C92B660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Какво е “електронна идентификация“ и какви възможности за идентификация има?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Електронна идентификация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Национална схема за електронна идентификация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Налични средства за електронна идентификация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Национална правна рамка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Квалифициран електронен подпис (КЕП)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Стандартен Квалифициран електронен подпис (КЕП)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Мобилен (Облачен)  КЕП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1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Издател Борика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1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Издател Евротръст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Потребителско име и парола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ПИК на НАП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3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ПИК на НОИ</a:t>
            </a:r>
          </a:p>
          <a:p>
            <a:endParaRPr lang="bg-BG" sz="1600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bg-BG" sz="1600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bg-BG" sz="1600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G" dirty="0"/>
              <a:t>ПИК на НАП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479822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2337-3ABE-DF1D-52FC-487E3F86A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Заявлението за издаване на ПИК може да се подаде: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Лично </a:t>
            </a:r>
            <a:r>
              <a:rPr lang="en-BG" dirty="0"/>
              <a:t>в офис на НАП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по имейл:</a:t>
            </a:r>
            <a:r>
              <a:rPr lang="en-BG" dirty="0"/>
              <a:t> </a:t>
            </a:r>
            <a:r>
              <a:rPr lang="en-GB" dirty="0">
                <a:hlinkClick r:id="rId7"/>
              </a:rPr>
              <a:t>infocenter@nra.bg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по телефона:0700 18 700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през системата за сигурно електронно връчване (</a:t>
            </a:r>
            <a:r>
              <a:rPr lang="en-GB" dirty="0">
                <a:hlinkClick r:id="rId8"/>
              </a:rPr>
              <a:t>https://edelivery.egov.bg/</a:t>
            </a:r>
            <a:r>
              <a:rPr lang="en-GB" dirty="0"/>
              <a:t> ), </a:t>
            </a:r>
            <a:r>
              <a:rPr lang="bg-BG" dirty="0"/>
              <a:t>подържана от Държавна агенция „Електронно управление“.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0509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283F-E731-D338-BC10-94ADB597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G" dirty="0"/>
              <a:t>ПИК на НОИ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6E817A-866A-CDEF-9625-ED98CCA74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30664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232C-7F8C-F99D-EFC6-D440E09E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C1D1-E9EC-C899-07B3-267BE76D6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ПИК може да </a:t>
            </a:r>
            <a:r>
              <a:rPr lang="en-BG" dirty="0"/>
              <a:t>бъде издаден</a:t>
            </a:r>
            <a:r>
              <a:rPr lang="bg-B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err="1"/>
              <a:t>Н</a:t>
            </a:r>
            <a:r>
              <a:rPr lang="en-BG" dirty="0"/>
              <a:t>а място</a:t>
            </a:r>
            <a:r>
              <a:rPr lang="bg-BG" dirty="0"/>
              <a:t> </a:t>
            </a:r>
            <a:r>
              <a:rPr lang="en-BG" dirty="0"/>
              <a:t>в офис на НОИ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dirty="0"/>
              <a:t>П</a:t>
            </a:r>
            <a:r>
              <a:rPr lang="bg-BG" dirty="0" err="1"/>
              <a:t>рез</a:t>
            </a:r>
            <a:r>
              <a:rPr lang="bg-BG" dirty="0"/>
              <a:t> системата за сигурно електронно връчване (</a:t>
            </a:r>
            <a:r>
              <a:rPr lang="en-GB" dirty="0">
                <a:hlinkClick r:id="rId7"/>
              </a:rPr>
              <a:t>https://edelivery.egov.bg/</a:t>
            </a:r>
            <a:r>
              <a:rPr lang="en-GB" dirty="0"/>
              <a:t> ), </a:t>
            </a:r>
            <a:r>
              <a:rPr lang="bg-BG" dirty="0"/>
              <a:t>подържана от Държавна агенция „Електронно управление“.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dirty="0"/>
              <a:t>Чрез облачен КЕП на Евротръст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804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1: Електронни услуги в РБ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id="{E7928D4E-D985-59A4-B77D-EDCCD5F1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767" y="2458243"/>
            <a:ext cx="1941513" cy="19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F142-12EA-7267-A844-275A01C4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ЕЛЕКТРОННА ИДЕНТИФИКАЦИЯ</a:t>
            </a:r>
            <a:endParaRPr lang="bg-BG" dirty="0"/>
          </a:p>
        </p:txBody>
      </p:sp>
      <p:pic>
        <p:nvPicPr>
          <p:cNvPr id="6" name="Content Placeholder 5" descr="Employee badge">
            <a:extLst>
              <a:ext uri="{FF2B5EF4-FFF2-40B4-BE49-F238E27FC236}">
                <a16:creationId xmlns:a16="http://schemas.microsoft.com/office/drawing/2014/main" id="{512F236B-9AB5-A286-946C-B37B7385C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1520" y="2177733"/>
            <a:ext cx="3108960" cy="31089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8F737-5180-EEA7-D637-613881331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3384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2234185"/>
          </a:xfrm>
        </p:spPr>
        <p:txBody>
          <a:bodyPr>
            <a:normAutofit fontScale="90000"/>
          </a:bodyPr>
          <a:lstStyle/>
          <a:p>
            <a:r>
              <a:rPr lang="bg-BG" dirty="0"/>
              <a:t>ЕЛЕКТРОННА ИДЕНТИФИКАЦИЯ</a:t>
            </a:r>
            <a:r>
              <a:rPr lang="en-BG" dirty="0"/>
              <a:t> (ЕИ)</a:t>
            </a:r>
            <a:br>
              <a:rPr lang="en-BG" dirty="0"/>
            </a:br>
            <a:br>
              <a:rPr lang="en-BG" dirty="0"/>
            </a:br>
            <a:r>
              <a:rPr lang="en-BG" dirty="0"/>
              <a:t>/определения/</a:t>
            </a:r>
            <a:endParaRPr lang="bg-B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68FD0-6E09-CAF1-E403-79F3225EC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169920"/>
            <a:ext cx="3605646" cy="3135284"/>
          </a:xfrm>
        </p:spPr>
        <p:txBody>
          <a:bodyPr>
            <a:normAutofit/>
          </a:bodyPr>
          <a:lstStyle/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BG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 (ЕС) № 910/2014 на Европейския парламент и на Съвета от 23 юли 2014 година относно електронната идентификация и удостоверителните услуги при електронни трансакции на вътрешния пазар и за отмяна на Директива 1999/93/ЕО</a:t>
            </a:r>
            <a:r>
              <a:rPr lang="en-BG" sz="1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050CCD-F997-AA6A-0022-97338065B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88670"/>
              </p:ext>
            </p:extLst>
          </p:nvPr>
        </p:nvGraphicFramePr>
        <p:xfrm>
          <a:off x="4525742" y="225657"/>
          <a:ext cx="7125144" cy="659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0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2234185"/>
          </a:xfrm>
        </p:spPr>
        <p:txBody>
          <a:bodyPr>
            <a:normAutofit fontScale="90000"/>
          </a:bodyPr>
          <a:lstStyle/>
          <a:p>
            <a:r>
              <a:rPr lang="bg-BG" dirty="0"/>
              <a:t>НАЦИОНАЛНА СХЕМА ЗА ЕЛЕКТРОННА ИДЕНТИФИКАЦИЯ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68FD0-6E09-CAF1-E403-79F3225EC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169920"/>
            <a:ext cx="3605646" cy="3135284"/>
          </a:xfrm>
        </p:spPr>
        <p:txBody>
          <a:bodyPr>
            <a:normAutofit/>
          </a:bodyPr>
          <a:lstStyle/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6E4A2EE-6F25-EA84-8545-BB340833C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23328"/>
              </p:ext>
            </p:extLst>
          </p:nvPr>
        </p:nvGraphicFramePr>
        <p:xfrm>
          <a:off x="4425696" y="219456"/>
          <a:ext cx="7120128" cy="60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12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2234185"/>
          </a:xfrm>
        </p:spPr>
        <p:txBody>
          <a:bodyPr>
            <a:normAutofit fontScale="90000"/>
          </a:bodyPr>
          <a:lstStyle/>
          <a:p>
            <a:r>
              <a:rPr lang="bg-BG" dirty="0"/>
              <a:t>НАЛИЧНИ СРЕДСТВА ЗА ЕЛЕКТРОННА ИДЕНТИФИКАЦИЯ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68FD0-6E09-CAF1-E403-79F3225EC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169920"/>
            <a:ext cx="3605646" cy="3135284"/>
          </a:xfrm>
        </p:spPr>
        <p:txBody>
          <a:bodyPr>
            <a:normAutofit/>
          </a:bodyPr>
          <a:lstStyle/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6E4A2EE-6F25-EA84-8545-BB340833C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250801"/>
              </p:ext>
            </p:extLst>
          </p:nvPr>
        </p:nvGraphicFramePr>
        <p:xfrm>
          <a:off x="4425696" y="219456"/>
          <a:ext cx="7120128" cy="60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9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2234185"/>
          </a:xfrm>
        </p:spPr>
        <p:txBody>
          <a:bodyPr>
            <a:normAutofit fontScale="90000"/>
          </a:bodyPr>
          <a:lstStyle/>
          <a:p>
            <a:r>
              <a:rPr lang="bg-BG" dirty="0"/>
              <a:t>НАЛИЧНИ СРЕДСТВА ЗА ЕЛЕКТРОННА ИДЕНТИФИКАЦИЯ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68FD0-6E09-CAF1-E403-79F3225EC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169920"/>
            <a:ext cx="3605646" cy="3135284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въвеждането на националната схема за електронна идентификация </a:t>
            </a:r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 </a:t>
            </a: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използват следните средства за идентификация</a:t>
            </a:r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квалифициран електронен подпис</a:t>
            </a:r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 персонални кодове</a:t>
            </a:r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3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 на НАП</a:t>
            </a:r>
            <a:endParaRPr lang="en-BG" sz="13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G" sz="13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 на </a:t>
            </a:r>
            <a:r>
              <a:rPr lang="bg-BG" sz="13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НОИ</a:t>
            </a:r>
            <a:endParaRPr lang="en-BG" sz="13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3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УКД на НЗОК</a:t>
            </a:r>
            <a:endParaRPr lang="en-BG" sz="13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потребителско име и парола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6A9A-0071-3F61-EA53-3E7DBEC72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1376" r="55937" b="53377"/>
          <a:stretch/>
        </p:blipFill>
        <p:spPr bwMode="auto">
          <a:xfrm>
            <a:off x="4326191" y="1782663"/>
            <a:ext cx="7584313" cy="3300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893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73DE-551D-37EC-3353-CA4748C0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2234185"/>
          </a:xfrm>
        </p:spPr>
        <p:txBody>
          <a:bodyPr>
            <a:normAutofit fontScale="90000"/>
          </a:bodyPr>
          <a:lstStyle/>
          <a:p>
            <a:r>
              <a:rPr lang="bg-BG" dirty="0"/>
              <a:t>НАЦИОНАЛНА ПРАВНА РАМКА</a:t>
            </a:r>
            <a:r>
              <a:rPr lang="en-BG" dirty="0"/>
              <a:t> </a:t>
            </a:r>
            <a:br>
              <a:rPr lang="en-BG" dirty="0"/>
            </a:br>
            <a:r>
              <a:rPr lang="en-BG" dirty="0"/>
              <a:t>за </a:t>
            </a:r>
            <a:br>
              <a:rPr lang="en-BG" dirty="0"/>
            </a:br>
            <a:r>
              <a:rPr lang="bg-BG" dirty="0"/>
              <a:t>ЕЛЕКТРОННА ИДЕНТИФИКАЦИЯ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68FD0-6E09-CAF1-E403-79F3225EC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169920"/>
            <a:ext cx="3605646" cy="3135284"/>
          </a:xfrm>
        </p:spPr>
        <p:txBody>
          <a:bodyPr>
            <a:normAutofit/>
          </a:bodyPr>
          <a:lstStyle/>
          <a:p>
            <a:pPr algn="just"/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AF282-7268-4A4C-A706-12DE5593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1123058-3568-29E5-D525-705704890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586549"/>
              </p:ext>
            </p:extLst>
          </p:nvPr>
        </p:nvGraphicFramePr>
        <p:xfrm>
          <a:off x="4584192" y="438913"/>
          <a:ext cx="7059168" cy="586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58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F142-12EA-7267-A844-275A01C4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ЕЛЕКТРОНЕН ПОДПИС</a:t>
            </a:r>
            <a:endParaRPr lang="bg-BG" dirty="0"/>
          </a:p>
        </p:txBody>
      </p:sp>
      <p:pic>
        <p:nvPicPr>
          <p:cNvPr id="6" name="Content Placeholder 5" descr="Employee badge">
            <a:extLst>
              <a:ext uri="{FF2B5EF4-FFF2-40B4-BE49-F238E27FC236}">
                <a16:creationId xmlns:a16="http://schemas.microsoft.com/office/drawing/2014/main" id="{512F236B-9AB5-A286-946C-B37B7385C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1520" y="2177733"/>
            <a:ext cx="3108960" cy="31089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8F737-5180-EEA7-D637-613881331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Graphic 4" descr="Key">
            <a:extLst>
              <a:ext uri="{FF2B5EF4-FFF2-40B4-BE49-F238E27FC236}">
                <a16:creationId xmlns:a16="http://schemas.microsoft.com/office/drawing/2014/main" id="{F99B4FDD-20CD-2DD6-BAB4-468BC39AD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77000" y="303847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9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4427</TotalTime>
  <Words>2088</Words>
  <Application>Microsoft Macintosh PowerPoint</Application>
  <PresentationFormat>Widescreen</PresentationFormat>
  <Paragraphs>205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Courier New</vt:lpstr>
      <vt:lpstr>Retrospect</vt:lpstr>
      <vt:lpstr>ДИГИТАЛНИ ПУБЛИЧНИ УСЛУГИ</vt:lpstr>
      <vt:lpstr>КАКВО ДА ОЧАКВАТЕ ОТ ТАЗИ ТЕМА?</vt:lpstr>
      <vt:lpstr>ЕЛЕКТРОННА ИДЕНТИФИКАЦИЯ</vt:lpstr>
      <vt:lpstr>ЕЛЕКТРОННА ИДЕНТИФИКАЦИЯ (ЕИ)  /определения/</vt:lpstr>
      <vt:lpstr>НАЦИОНАЛНА СХЕМА ЗА ЕЛЕКТРОННА ИДЕНТИФИКАЦИЯ</vt:lpstr>
      <vt:lpstr>НАЛИЧНИ СРЕДСТВА ЗА ЕЛЕКТРОННА ИДЕНТИФИКАЦИЯ</vt:lpstr>
      <vt:lpstr>НАЛИЧНИ СРЕДСТВА ЗА ЕЛЕКТРОННА ИДЕНТИФИКАЦИЯ</vt:lpstr>
      <vt:lpstr>НАЦИОНАЛНА ПРАВНА РАМКА  за  ЕЛЕКТРОННА ИДЕНТИФИКАЦИЯ</vt:lpstr>
      <vt:lpstr>ЕЛЕКТРОНЕН ПОДПИС</vt:lpstr>
      <vt:lpstr>КЛАСИФИКАЦИЯ НА ЕЛЕКТРОННИТЕ ПОДПИСИ</vt:lpstr>
      <vt:lpstr>Обикновен електронен подпис</vt:lpstr>
      <vt:lpstr>Усъвършенстван електронен подпис</vt:lpstr>
      <vt:lpstr>Стандартен Квалифициран електронен подпис</vt:lpstr>
      <vt:lpstr>Облачен Квалифициран електронен подпис</vt:lpstr>
      <vt:lpstr>ХАРАКТЕРИСТИКИ НА КЕП</vt:lpstr>
      <vt:lpstr>Издатели на стандартен КЕП в РБ</vt:lpstr>
      <vt:lpstr>Мобилен (облачен) КЕП</vt:lpstr>
      <vt:lpstr>ПОТРЕБИТЕЛСКО ИМЕ И ПАРОЛА</vt:lpstr>
      <vt:lpstr>Потребителско име и парола</vt:lpstr>
      <vt:lpstr>ПИК на НАП</vt:lpstr>
      <vt:lpstr>ПИК на НОИ</vt:lpstr>
      <vt:lpstr>ДИГИТАЛНИ ПУБЛИЧНИ УСЛУГИ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Валерия Николаева Симеонова</cp:lastModifiedBy>
  <cp:revision>60</cp:revision>
  <dcterms:created xsi:type="dcterms:W3CDTF">2023-01-03T13:46:11Z</dcterms:created>
  <dcterms:modified xsi:type="dcterms:W3CDTF">2023-02-05T16:45:07Z</dcterms:modified>
</cp:coreProperties>
</file>