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1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264" y="16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02/02/2023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kumimoji="0" lang="bg-BG" sz="6000" b="0" i="0" u="none" strike="noStrike" kern="1200" cap="none" spc="-5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2.6. Управление на дигиталната идентичност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/>
              <a:t>ИНТЕРАКТИВНА ДЕМОНСТРАЦИЯ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28F96-DDA6-F935-83A0-365FDBD24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1283699"/>
            <a:ext cx="6804774" cy="1450757"/>
          </a:xfrm>
        </p:spPr>
        <p:txBody>
          <a:bodyPr>
            <a:normAutofit fontScale="90000"/>
          </a:bodyPr>
          <a:lstStyle/>
          <a:p>
            <a:r>
              <a:rPr lang="bg-BG" sz="4100" dirty="0"/>
              <a:t>Настройване на бисквитки и защита от проследяване</a:t>
            </a:r>
            <a:br>
              <a:rPr lang="bg-BG" sz="4100" dirty="0"/>
            </a:br>
            <a:r>
              <a:rPr lang="bg-BG" sz="4100" dirty="0"/>
              <a:t>в браузъра </a:t>
            </a:r>
            <a:r>
              <a:rPr lang="en-US" sz="4100" dirty="0"/>
              <a:t>Mozilla Firefox</a:t>
            </a:r>
            <a:endParaRPr lang="en-BG" sz="4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94117-67DB-4778-DCD6-ACEF8D628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3029802"/>
            <a:ext cx="6454987" cy="2839291"/>
          </a:xfrm>
        </p:spPr>
        <p:txBody>
          <a:bodyPr>
            <a:normAutofit/>
          </a:bodyPr>
          <a:lstStyle/>
          <a:p>
            <a:r>
              <a:rPr lang="bg-BG" dirty="0"/>
              <a:t>След стартиране на браузъра, щракнете на трите чертички в горния десен ъгъл</a:t>
            </a:r>
          </a:p>
          <a:p>
            <a:r>
              <a:rPr lang="bg-BG" dirty="0"/>
              <a:t>Изберете </a:t>
            </a:r>
            <a:r>
              <a:rPr lang="bg-BG" i="1" dirty="0"/>
              <a:t>Настройки</a:t>
            </a:r>
            <a:endParaRPr lang="en-BG" dirty="0"/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215E5E5-90B1-80EF-3A57-4C1875775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989" y="229982"/>
            <a:ext cx="3064312" cy="609813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DE3A52-F997-19A6-4565-B0567500A7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070931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2ABB703-2B0E-4C3B-B4A2-F3973548E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530E78-ACCB-56D9-F528-3D761079B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>
            <a:normAutofit fontScale="90000"/>
          </a:bodyPr>
          <a:lstStyle/>
          <a:p>
            <a:r>
              <a:rPr lang="bg-BG" sz="3600" dirty="0"/>
              <a:t>Настройване на бисквитки </a:t>
            </a:r>
            <a:br>
              <a:rPr lang="bg-BG" sz="3600" dirty="0"/>
            </a:br>
            <a:r>
              <a:rPr lang="bg-BG" sz="3600" dirty="0"/>
              <a:t>и защита от проследяване</a:t>
            </a:r>
            <a:br>
              <a:rPr lang="bg-BG" sz="3600" dirty="0"/>
            </a:br>
            <a:r>
              <a:rPr lang="bg-BG" sz="3600" dirty="0"/>
              <a:t>в браузъра </a:t>
            </a:r>
            <a:r>
              <a:rPr lang="en-US" sz="3600" dirty="0"/>
              <a:t>Mozilla Firefox</a:t>
            </a:r>
            <a:endParaRPr lang="en-BG" sz="3400" dirty="0"/>
          </a:p>
        </p:txBody>
      </p:sp>
      <p:pic>
        <p:nvPicPr>
          <p:cNvPr id="6" name="Picture 5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8F8BCB2A-AFFA-1E5C-DC1E-12D76D29B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37" y="645106"/>
            <a:ext cx="3752137" cy="524774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C21570E-E159-49A6-9891-FA397B7A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122D3-A11D-AA96-040F-B890F386C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84" y="3261814"/>
            <a:ext cx="3851432" cy="2607279"/>
          </a:xfrm>
        </p:spPr>
        <p:txBody>
          <a:bodyPr>
            <a:normAutofit/>
          </a:bodyPr>
          <a:lstStyle/>
          <a:p>
            <a:r>
              <a:rPr lang="bg-BG" dirty="0"/>
              <a:t>От страничното меню вляво изберете </a:t>
            </a:r>
            <a:r>
              <a:rPr lang="bg-BG" i="1" dirty="0"/>
              <a:t>Поверителност и защита</a:t>
            </a:r>
            <a:endParaRPr lang="en-BG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5DA498-D9A2-4DA9-B9DA-B3776E08C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A73093-4B9D-420D-B17E-52293703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416275-C4DC-33AD-CD77-6613295322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41677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84B70D5-875B-433D-BDBD-1522A85D6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26D58A-13AB-FBF8-5DC4-F159B478B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634946"/>
            <a:ext cx="3690257" cy="1450757"/>
          </a:xfrm>
        </p:spPr>
        <p:txBody>
          <a:bodyPr>
            <a:normAutofit/>
          </a:bodyPr>
          <a:lstStyle/>
          <a:p>
            <a:r>
              <a:rPr lang="bg-BG" sz="4400" dirty="0"/>
              <a:t>Защита от проследяване</a:t>
            </a:r>
            <a:endParaRPr lang="en-BG" sz="4400" dirty="0"/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74583A6-4DDA-09CD-7088-E377AFAC63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849" y="640081"/>
            <a:ext cx="4464100" cy="531440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947DF4A-614C-4B4C-8B80-E5B9D8E8C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B3AD5-2A51-88B2-8F32-7B7622E4D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9485" y="2198914"/>
            <a:ext cx="3690257" cy="3670180"/>
          </a:xfrm>
        </p:spPr>
        <p:txBody>
          <a:bodyPr>
            <a:normAutofit/>
          </a:bodyPr>
          <a:lstStyle/>
          <a:p>
            <a:r>
              <a:rPr lang="bg-BG" sz="2600" dirty="0"/>
              <a:t>По подразбиране, настройките в </a:t>
            </a:r>
            <a:r>
              <a:rPr lang="en-US" sz="2600" dirty="0"/>
              <a:t>Mozilla Firefox </a:t>
            </a:r>
            <a:r>
              <a:rPr lang="bg-BG" sz="2600" dirty="0"/>
              <a:t>са в режим </a:t>
            </a:r>
            <a:r>
              <a:rPr lang="bg-BG" sz="2600" i="1" dirty="0"/>
              <a:t>Стандартна защита от проследяване.</a:t>
            </a:r>
            <a:endParaRPr lang="bg-BG" sz="2600" dirty="0"/>
          </a:p>
          <a:p>
            <a:r>
              <a:rPr lang="bg-BG" sz="2600" dirty="0"/>
              <a:t>Прочетете внимателно характеристиките на този режим.</a:t>
            </a:r>
            <a:endParaRPr lang="en-BG" sz="2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299956-A9E7-4FC1-A0B1-D590CA973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FC539C-B783-4B03-9F9E-D13430F3F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B8FEB0-414A-0F67-2CC0-7DCF61AF5BE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193136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CC065-4814-F8C2-5991-D0EDD90E4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1688227"/>
            <a:ext cx="5303520" cy="1450757"/>
          </a:xfrm>
        </p:spPr>
        <p:txBody>
          <a:bodyPr>
            <a:normAutofit/>
          </a:bodyPr>
          <a:lstStyle/>
          <a:p>
            <a:r>
              <a:rPr lang="bg-BG" dirty="0"/>
              <a:t>Защита </a:t>
            </a:r>
            <a:br>
              <a:rPr lang="bg-BG" dirty="0"/>
            </a:br>
            <a:r>
              <a:rPr lang="bg-BG" dirty="0"/>
              <a:t>от проследяване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529FB-4E8E-CCC0-8AF7-E9D16B858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3138984"/>
            <a:ext cx="5549181" cy="2730109"/>
          </a:xfrm>
        </p:spPr>
        <p:txBody>
          <a:bodyPr>
            <a:normAutofit/>
          </a:bodyPr>
          <a:lstStyle/>
          <a:p>
            <a:r>
              <a:rPr lang="bg-BG" dirty="0"/>
              <a:t>Ако решите, може да промените избора си към </a:t>
            </a:r>
            <a:r>
              <a:rPr lang="bg-BG" i="1" dirty="0"/>
              <a:t>Строга защита от проследяване.</a:t>
            </a:r>
          </a:p>
          <a:p>
            <a:r>
              <a:rPr lang="bg-BG" dirty="0"/>
              <a:t>Доста полезно действие наистина </a:t>
            </a:r>
            <a:r>
              <a:rPr lang="bg-BG" dirty="0">
                <a:sym typeface="Wingdings" pitchFamily="2" charset="2"/>
              </a:rPr>
              <a:t></a:t>
            </a:r>
            <a:endParaRPr lang="en-BG" dirty="0"/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4C4C5D1-8B68-A674-95F5-5F46F7921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604" y="328774"/>
            <a:ext cx="4754023" cy="58153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9A8BA1-BCC2-DDCF-0AEA-90F52E077A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331741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84B70D5-875B-433D-BDBD-1522A85D6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26D58A-13AB-FBF8-5DC4-F159B478B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634946"/>
            <a:ext cx="3690257" cy="1450757"/>
          </a:xfrm>
        </p:spPr>
        <p:txBody>
          <a:bodyPr>
            <a:normAutofit/>
          </a:bodyPr>
          <a:lstStyle/>
          <a:p>
            <a:r>
              <a:rPr lang="bg-BG" sz="4400" dirty="0"/>
              <a:t>Защита от проследяване</a:t>
            </a:r>
            <a:endParaRPr lang="en-BG" sz="4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4583A6-4DDA-09CD-7088-E377AFAC63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6849" y="641914"/>
            <a:ext cx="4464100" cy="53107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947DF4A-614C-4B4C-8B80-E5B9D8E8C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B3AD5-2A51-88B2-8F32-7B7622E4D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9485" y="2198914"/>
            <a:ext cx="3690257" cy="3670180"/>
          </a:xfrm>
        </p:spPr>
        <p:txBody>
          <a:bodyPr>
            <a:normAutofit/>
          </a:bodyPr>
          <a:lstStyle/>
          <a:p>
            <a:r>
              <a:rPr lang="bg-BG" sz="2600" dirty="0"/>
              <a:t>При варианта </a:t>
            </a:r>
            <a:r>
              <a:rPr lang="bg-BG" sz="2600" i="1" dirty="0"/>
              <a:t>По избор</a:t>
            </a:r>
            <a:r>
              <a:rPr lang="bg-BG" sz="2600" dirty="0"/>
              <a:t>, може ръчно да изберете кои от опциите да са включени и кои не.</a:t>
            </a:r>
            <a:endParaRPr lang="en-BG" sz="2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299956-A9E7-4FC1-A0B1-D590CA973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FC539C-B783-4B03-9F9E-D13430F3F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B8FEB0-414A-0F67-2CC0-7DCF61AF5BE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190738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CC065-4814-F8C2-5991-D0EDD90E4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486151"/>
            <a:ext cx="5303520" cy="1450757"/>
          </a:xfrm>
        </p:spPr>
        <p:txBody>
          <a:bodyPr>
            <a:normAutofit/>
          </a:bodyPr>
          <a:lstStyle/>
          <a:p>
            <a:r>
              <a:rPr lang="bg-BG" dirty="0"/>
              <a:t>Защита </a:t>
            </a:r>
            <a:br>
              <a:rPr lang="bg-BG" dirty="0"/>
            </a:br>
            <a:r>
              <a:rPr lang="bg-BG" dirty="0"/>
              <a:t>от проследяване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529FB-4E8E-CCC0-8AF7-E9D16B858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936908"/>
            <a:ext cx="5549181" cy="3932185"/>
          </a:xfrm>
        </p:spPr>
        <p:txBody>
          <a:bodyPr>
            <a:normAutofit lnSpcReduction="10000"/>
          </a:bodyPr>
          <a:lstStyle/>
          <a:p>
            <a:r>
              <a:rPr lang="bg-BG" dirty="0"/>
              <a:t>В същата страница по-долу може да изберете опцията за изчистване на бисквитките всеки път след затваряне на браузъра – нещо наистина полезно.</a:t>
            </a:r>
          </a:p>
          <a:p>
            <a:r>
              <a:rPr lang="bg-BG" dirty="0"/>
              <a:t>Не е нужно никъде да потвърждавате настройките – в момента, в който ги направите, те вече са запаметени.</a:t>
            </a:r>
            <a:endParaRPr lang="en-B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C4C5D1-8B68-A674-95F5-5F46F7921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02621" y="2420791"/>
            <a:ext cx="5310472" cy="16785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9A8BA1-BCC2-DDCF-0AEA-90F52E077A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230944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2154</TotalTime>
  <Words>330</Words>
  <Application>Microsoft Macintosh PowerPoint</Application>
  <PresentationFormat>Widescreen</PresentationFormat>
  <Paragraphs>26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</vt:lpstr>
      <vt:lpstr>Retrospect</vt:lpstr>
      <vt:lpstr>2.6. Управление на дигиталната идентичност</vt:lpstr>
      <vt:lpstr>Настройване на бисквитки и защита от проследяване в браузъра Mozilla Firefox</vt:lpstr>
      <vt:lpstr>Настройване на бисквитки  и защита от проследяване в браузъра Mozilla Firefox</vt:lpstr>
      <vt:lpstr>Защита от проследяване</vt:lpstr>
      <vt:lpstr>Защита  от проследяване</vt:lpstr>
      <vt:lpstr>Защита от проследяване</vt:lpstr>
      <vt:lpstr>Защита  от проследяване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132</cp:revision>
  <dcterms:created xsi:type="dcterms:W3CDTF">2023-01-03T13:46:11Z</dcterms:created>
  <dcterms:modified xsi:type="dcterms:W3CDTF">2023-02-01T22:55:12Z</dcterms:modified>
</cp:coreProperties>
</file>