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64" r:id="rId4"/>
    <p:sldId id="263" r:id="rId5"/>
    <p:sldId id="265" r:id="rId6"/>
    <p:sldId id="269" r:id="rId7"/>
    <p:sldId id="268" r:id="rId8"/>
    <p:sldId id="270" r:id="rId9"/>
    <p:sldId id="271" r:id="rId10"/>
    <p:sldId id="272" r:id="rId11"/>
    <p:sldId id="273" r:id="rId12"/>
    <p:sldId id="274" r:id="rId13"/>
    <p:sldId id="275" r:id="rId14"/>
    <p:sldId id="276" r:id="rId15"/>
    <p:sldId id="277" r:id="rId16"/>
    <p:sldId id="281" r:id="rId17"/>
    <p:sldId id="278" r:id="rId18"/>
    <p:sldId id="279" r:id="rId19"/>
    <p:sldId id="282" r:id="rId20"/>
    <p:sldId id="280" r:id="rId21"/>
    <p:sldId id="283" r:id="rId22"/>
    <p:sldId id="266"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1pPr>
    <a:lvl2pPr marL="4572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2pPr>
    <a:lvl3pPr marL="9144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3pPr>
    <a:lvl4pPr marL="13716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4pPr>
    <a:lvl5pPr marL="1828800" algn="l" rtl="0" eaLnBrk="0" fontAlgn="base" hangingPunct="0">
      <a:spcBef>
        <a:spcPct val="0"/>
      </a:spcBef>
      <a:spcAft>
        <a:spcPct val="0"/>
      </a:spcAft>
      <a:defRPr kern="1200">
        <a:solidFill>
          <a:schemeClr val="tx1"/>
        </a:solidFill>
        <a:latin typeface="Cambria" panose="02040503050406030204" pitchFamily="18" charset="0"/>
        <a:ea typeface="+mn-ea"/>
        <a:cs typeface="+mn-cs"/>
      </a:defRPr>
    </a:lvl5pPr>
    <a:lvl6pPr marL="2286000" algn="l" defTabSz="914400" rtl="0" eaLnBrk="1" latinLnBrk="0" hangingPunct="1">
      <a:defRPr kern="1200">
        <a:solidFill>
          <a:schemeClr val="tx1"/>
        </a:solidFill>
        <a:latin typeface="Cambria" panose="02040503050406030204" pitchFamily="18" charset="0"/>
        <a:ea typeface="+mn-ea"/>
        <a:cs typeface="+mn-cs"/>
      </a:defRPr>
    </a:lvl6pPr>
    <a:lvl7pPr marL="2743200" algn="l" defTabSz="914400" rtl="0" eaLnBrk="1" latinLnBrk="0" hangingPunct="1">
      <a:defRPr kern="1200">
        <a:solidFill>
          <a:schemeClr val="tx1"/>
        </a:solidFill>
        <a:latin typeface="Cambria" panose="02040503050406030204" pitchFamily="18" charset="0"/>
        <a:ea typeface="+mn-ea"/>
        <a:cs typeface="+mn-cs"/>
      </a:defRPr>
    </a:lvl7pPr>
    <a:lvl8pPr marL="3200400" algn="l" defTabSz="914400" rtl="0" eaLnBrk="1" latinLnBrk="0" hangingPunct="1">
      <a:defRPr kern="1200">
        <a:solidFill>
          <a:schemeClr val="tx1"/>
        </a:solidFill>
        <a:latin typeface="Cambria" panose="02040503050406030204" pitchFamily="18" charset="0"/>
        <a:ea typeface="+mn-ea"/>
        <a:cs typeface="+mn-cs"/>
      </a:defRPr>
    </a:lvl8pPr>
    <a:lvl9pPr marL="3657600" algn="l" defTabSz="914400" rtl="0" eaLnBrk="1" latinLnBrk="0" hangingPunct="1">
      <a:defRPr kern="1200">
        <a:solidFill>
          <a:schemeClr val="tx1"/>
        </a:solidFill>
        <a:latin typeface="Cambria" panose="02040503050406030204" pitchFamily="18" charset="0"/>
        <a:ea typeface="+mn-ea"/>
        <a:cs typeface="+mn-cs"/>
      </a:defRPr>
    </a:lvl9pPr>
  </p:defaultTextStyle>
  <p:extLst>
    <p:ext uri="{521415D9-36F7-43E2-AB2F-B90AF26B5E84}">
      <p14:sectionLst xmlns:p14="http://schemas.microsoft.com/office/powerpoint/2010/main">
        <p14:section name="Начало" id="{D53DDC9C-7394-8146-9B8D-BF202EB495CA}">
          <p14:sldIdLst>
            <p14:sldId id="256"/>
            <p14:sldId id="257"/>
            <p14:sldId id="264"/>
            <p14:sldId id="263"/>
            <p14:sldId id="265"/>
            <p14:sldId id="269"/>
          </p14:sldIdLst>
        </p14:section>
        <p14:section name="Негрупирани услуги" id="{D59E5672-E3AE-3F40-8B9F-4D10D0A3CDEB}">
          <p14:sldIdLst>
            <p14:sldId id="268"/>
          </p14:sldIdLst>
        </p14:section>
        <p14:section name="Издаване на удостоверения" id="{02995EDD-9549-3F43-BE5A-ECC4FA80CB9E}">
          <p14:sldIdLst>
            <p14:sldId id="270"/>
          </p14:sldIdLst>
        </p14:section>
        <p14:section name="Предоставяне на справки и информация" id="{A507D472-D0CE-EB4C-A34A-ECA5CFD498A2}">
          <p14:sldIdLst>
            <p14:sldId id="271"/>
            <p14:sldId id="272"/>
            <p14:sldId id="273"/>
            <p14:sldId id="274"/>
          </p14:sldIdLst>
        </p14:section>
        <p14:section name="ПРИЕМАНЕ НА ДАНЪЧНИ И ОСИГУРИТЕЛНИ ДЕКЛАРАЦИИ" id="{3F1A1A12-FACC-C746-BCEF-8B70379E6F70}">
          <p14:sldIdLst>
            <p14:sldId id="275"/>
            <p14:sldId id="276"/>
            <p14:sldId id="277"/>
            <p14:sldId id="281"/>
          </p14:sldIdLst>
        </p14:section>
        <p14:section name="ПРИЕМАНЕ НА СПРАВКИ, УВЕДОМЛЕНИЯ И ДР. ДОКУМЕНТИ" id="{27D0F060-4B9B-7749-B3F0-F51A81C661A9}">
          <p14:sldIdLst>
            <p14:sldId id="278"/>
            <p14:sldId id="279"/>
            <p14:sldId id="282"/>
            <p14:sldId id="280"/>
          </p14:sldIdLst>
        </p14:section>
        <p14:section name="Допълнителни Мултимдеийни материали" id="{D22BFE62-DF9C-1847-953B-B31E431F4442}">
          <p14:sldIdLst>
            <p14:sldId id="283"/>
          </p14:sldIdLst>
        </p14:section>
        <p14:section name="Финален слайд" id="{0F48E978-D077-6A41-84E9-7A2300AFF5B4}">
          <p14:sldIdLst>
            <p14:sldId id="266"/>
          </p14:sldIdLst>
        </p14:section>
      </p14:sectionLst>
    </p:ex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CBA4"/>
    <a:srgbClr val="FEF3CD"/>
    <a:srgbClr val="E3EF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76"/>
  </p:normalViewPr>
  <p:slideViewPr>
    <p:cSldViewPr snapToGrid="0">
      <p:cViewPr varScale="1">
        <p:scale>
          <a:sx n="106" d="100"/>
          <a:sy n="106" d="100"/>
        </p:scale>
        <p:origin x="544" y="16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16524C-A566-A946-A5C4-B13CFE2E0C6B}" type="doc">
      <dgm:prSet loTypeId="urn:microsoft.com/office/officeart/2005/8/layout/hList3" loCatId="list" qsTypeId="urn:microsoft.com/office/officeart/2005/8/quickstyle/simple3" qsCatId="simple" csTypeId="urn:microsoft.com/office/officeart/2005/8/colors/accent6_1" csCatId="accent6" phldr="1"/>
      <dgm:spPr/>
      <dgm:t>
        <a:bodyPr/>
        <a:lstStyle/>
        <a:p>
          <a:endParaRPr lang="en-GB"/>
        </a:p>
      </dgm:t>
    </dgm:pt>
    <dgm:pt modelId="{17D5A1C1-298E-D343-8E87-B4DEAE2341AD}">
      <dgm:prSet/>
      <dgm:spPr/>
      <dgm:t>
        <a:bodyPr/>
        <a:lstStyle/>
        <a:p>
          <a:r>
            <a:rPr lang="bg-BG" dirty="0"/>
            <a:t>В края на темата, обучаемите би следвало да са придобили:</a:t>
          </a:r>
          <a:endParaRPr lang="en-BG" dirty="0"/>
        </a:p>
      </dgm:t>
    </dgm:pt>
    <dgm:pt modelId="{0A1558A4-E368-F04E-B44F-FD442014CD27}" type="parTrans" cxnId="{EDF461B5-0037-D449-A267-BD44FC439CAF}">
      <dgm:prSet/>
      <dgm:spPr/>
      <dgm:t>
        <a:bodyPr/>
        <a:lstStyle/>
        <a:p>
          <a:endParaRPr lang="en-GB"/>
        </a:p>
      </dgm:t>
    </dgm:pt>
    <dgm:pt modelId="{8796DB67-23F0-774F-B572-4DE299BEEE64}" type="sibTrans" cxnId="{EDF461B5-0037-D449-A267-BD44FC439CAF}">
      <dgm:prSet/>
      <dgm:spPr/>
      <dgm:t>
        <a:bodyPr/>
        <a:lstStyle/>
        <a:p>
          <a:endParaRPr lang="en-GB"/>
        </a:p>
      </dgm:t>
    </dgm:pt>
    <dgm:pt modelId="{F1ABF164-B656-C748-B61E-843DE34569F0}">
      <dgm:prSet/>
      <dgm:spPr/>
      <dgm:t>
        <a:bodyPr/>
        <a:lstStyle/>
        <a:p>
          <a:r>
            <a:rPr lang="bg-BG" b="1" dirty="0"/>
            <a:t>Знания</a:t>
          </a:r>
          <a:r>
            <a:rPr lang="bg-BG" dirty="0"/>
            <a:t>: </a:t>
          </a:r>
          <a:endParaRPr lang="en-BG" dirty="0"/>
        </a:p>
        <a:p>
          <a:r>
            <a:rPr lang="bg-BG" dirty="0"/>
            <a:t>Разбиране за основните услуги, предоставяни от НАП.</a:t>
          </a:r>
          <a:endParaRPr lang="en-BG" dirty="0"/>
        </a:p>
      </dgm:t>
    </dgm:pt>
    <dgm:pt modelId="{5E8FC137-C177-1041-B77D-A083A3882B14}" type="parTrans" cxnId="{80D77717-5C3E-7D40-A713-60211B5B9C7F}">
      <dgm:prSet/>
      <dgm:spPr/>
      <dgm:t>
        <a:bodyPr/>
        <a:lstStyle/>
        <a:p>
          <a:endParaRPr lang="en-GB"/>
        </a:p>
      </dgm:t>
    </dgm:pt>
    <dgm:pt modelId="{CC682EDC-DB53-EF4A-95A7-A8A8A907D19A}" type="sibTrans" cxnId="{80D77717-5C3E-7D40-A713-60211B5B9C7F}">
      <dgm:prSet/>
      <dgm:spPr/>
      <dgm:t>
        <a:bodyPr/>
        <a:lstStyle/>
        <a:p>
          <a:endParaRPr lang="en-GB"/>
        </a:p>
      </dgm:t>
    </dgm:pt>
    <dgm:pt modelId="{DEE021BE-016E-A147-B004-2BC2E03E60A7}">
      <dgm:prSet/>
      <dgm:spPr/>
      <dgm:t>
        <a:bodyPr/>
        <a:lstStyle/>
        <a:p>
          <a:r>
            <a:rPr lang="bg-BG" b="1" dirty="0"/>
            <a:t>Умения</a:t>
          </a:r>
          <a:r>
            <a:rPr lang="bg-BG" dirty="0"/>
            <a:t>: </a:t>
          </a:r>
          <a:endParaRPr lang="en-BG" dirty="0"/>
        </a:p>
        <a:p>
          <a:r>
            <a:rPr lang="bg-BG" noProof="0" dirty="0"/>
            <a:t>Умение </a:t>
          </a:r>
          <a:r>
            <a:rPr lang="bg-BG" dirty="0"/>
            <a:t>за регистриране, изпълнение на основни услуги, предоставяни от НАП. </a:t>
          </a:r>
          <a:endParaRPr lang="en-BG" dirty="0"/>
        </a:p>
      </dgm:t>
    </dgm:pt>
    <dgm:pt modelId="{D2E63482-3C2B-E54E-A412-78022B321840}" type="parTrans" cxnId="{AD483C6D-5B1C-5A4F-8148-EB6EEB7ADE42}">
      <dgm:prSet/>
      <dgm:spPr/>
      <dgm:t>
        <a:bodyPr/>
        <a:lstStyle/>
        <a:p>
          <a:endParaRPr lang="en-GB"/>
        </a:p>
      </dgm:t>
    </dgm:pt>
    <dgm:pt modelId="{644C2B14-2FAF-7249-A82B-24B67E68DFEF}" type="sibTrans" cxnId="{AD483C6D-5B1C-5A4F-8148-EB6EEB7ADE42}">
      <dgm:prSet/>
      <dgm:spPr/>
      <dgm:t>
        <a:bodyPr/>
        <a:lstStyle/>
        <a:p>
          <a:endParaRPr lang="en-GB"/>
        </a:p>
      </dgm:t>
    </dgm:pt>
    <dgm:pt modelId="{05D5D569-BBFB-6B49-8449-543D92F0F826}">
      <dgm:prSet/>
      <dgm:spPr/>
      <dgm:t>
        <a:bodyPr/>
        <a:lstStyle/>
        <a:p>
          <a:r>
            <a:rPr lang="bg-BG" b="1" dirty="0"/>
            <a:t>Нагласи</a:t>
          </a:r>
          <a:r>
            <a:rPr lang="bg-BG" dirty="0"/>
            <a:t>: </a:t>
          </a:r>
          <a:endParaRPr lang="en-BG" dirty="0"/>
        </a:p>
        <a:p>
          <a:r>
            <a:rPr lang="bg-BG" noProof="0" dirty="0"/>
            <a:t>Разпознава </a:t>
          </a:r>
          <a:r>
            <a:rPr lang="bg-BG" dirty="0"/>
            <a:t>предимствата и има положителна нагласа да използва електронни услуги на НАП.</a:t>
          </a:r>
          <a:r>
            <a:rPr lang="en-BG" dirty="0"/>
            <a:t> </a:t>
          </a:r>
        </a:p>
      </dgm:t>
    </dgm:pt>
    <dgm:pt modelId="{15127C9F-C87C-E146-9C89-AA49E97F78FF}" type="parTrans" cxnId="{0695C4EC-2A7C-454F-865C-917D585FEC8C}">
      <dgm:prSet/>
      <dgm:spPr/>
      <dgm:t>
        <a:bodyPr/>
        <a:lstStyle/>
        <a:p>
          <a:endParaRPr lang="en-GB"/>
        </a:p>
      </dgm:t>
    </dgm:pt>
    <dgm:pt modelId="{FD0A610B-CDF8-2749-B81D-69FBE3D6C8AC}" type="sibTrans" cxnId="{0695C4EC-2A7C-454F-865C-917D585FEC8C}">
      <dgm:prSet/>
      <dgm:spPr/>
      <dgm:t>
        <a:bodyPr/>
        <a:lstStyle/>
        <a:p>
          <a:endParaRPr lang="en-GB"/>
        </a:p>
      </dgm:t>
    </dgm:pt>
    <dgm:pt modelId="{D4D543F1-D349-4D43-BA7E-105CC5CF189D}" type="pres">
      <dgm:prSet presAssocID="{6716524C-A566-A946-A5C4-B13CFE2E0C6B}" presName="composite" presStyleCnt="0">
        <dgm:presLayoutVars>
          <dgm:chMax val="1"/>
          <dgm:dir/>
          <dgm:resizeHandles val="exact"/>
        </dgm:presLayoutVars>
      </dgm:prSet>
      <dgm:spPr/>
    </dgm:pt>
    <dgm:pt modelId="{948CAA9A-101A-0C47-A041-4FDA9FB37D0F}" type="pres">
      <dgm:prSet presAssocID="{17D5A1C1-298E-D343-8E87-B4DEAE2341AD}" presName="roof" presStyleLbl="dkBgShp" presStyleIdx="0" presStyleCnt="2"/>
      <dgm:spPr/>
    </dgm:pt>
    <dgm:pt modelId="{4917AD0E-ABE0-8B47-8589-B48419DDA52C}" type="pres">
      <dgm:prSet presAssocID="{17D5A1C1-298E-D343-8E87-B4DEAE2341AD}" presName="pillars" presStyleCnt="0"/>
      <dgm:spPr/>
    </dgm:pt>
    <dgm:pt modelId="{3C2610C0-2050-8841-93A1-2F59C047E56C}" type="pres">
      <dgm:prSet presAssocID="{17D5A1C1-298E-D343-8E87-B4DEAE2341AD}" presName="pillar1" presStyleLbl="node1" presStyleIdx="0" presStyleCnt="3">
        <dgm:presLayoutVars>
          <dgm:bulletEnabled val="1"/>
        </dgm:presLayoutVars>
      </dgm:prSet>
      <dgm:spPr/>
    </dgm:pt>
    <dgm:pt modelId="{E0C032F0-DFC3-294F-8DC7-C831F60F7A16}" type="pres">
      <dgm:prSet presAssocID="{DEE021BE-016E-A147-B004-2BC2E03E60A7}" presName="pillarX" presStyleLbl="node1" presStyleIdx="1" presStyleCnt="3">
        <dgm:presLayoutVars>
          <dgm:bulletEnabled val="1"/>
        </dgm:presLayoutVars>
      </dgm:prSet>
      <dgm:spPr/>
    </dgm:pt>
    <dgm:pt modelId="{A7BA1D7B-72DC-9E42-A932-F1593D82B709}" type="pres">
      <dgm:prSet presAssocID="{05D5D569-BBFB-6B49-8449-543D92F0F826}" presName="pillarX" presStyleLbl="node1" presStyleIdx="2" presStyleCnt="3">
        <dgm:presLayoutVars>
          <dgm:bulletEnabled val="1"/>
        </dgm:presLayoutVars>
      </dgm:prSet>
      <dgm:spPr/>
    </dgm:pt>
    <dgm:pt modelId="{BD491CFA-D4E2-D249-85B2-C62E5C63271E}" type="pres">
      <dgm:prSet presAssocID="{17D5A1C1-298E-D343-8E87-B4DEAE2341AD}" presName="base" presStyleLbl="dkBgShp" presStyleIdx="1" presStyleCnt="2"/>
      <dgm:spPr/>
    </dgm:pt>
  </dgm:ptLst>
  <dgm:cxnLst>
    <dgm:cxn modelId="{80D77717-5C3E-7D40-A713-60211B5B9C7F}" srcId="{17D5A1C1-298E-D343-8E87-B4DEAE2341AD}" destId="{F1ABF164-B656-C748-B61E-843DE34569F0}" srcOrd="0" destOrd="0" parTransId="{5E8FC137-C177-1041-B77D-A083A3882B14}" sibTransId="{CC682EDC-DB53-EF4A-95A7-A8A8A907D19A}"/>
    <dgm:cxn modelId="{6D19CC19-3790-3F4D-8BC1-E5B94A7055EC}" type="presOf" srcId="{F1ABF164-B656-C748-B61E-843DE34569F0}" destId="{3C2610C0-2050-8841-93A1-2F59C047E56C}" srcOrd="0" destOrd="0" presId="urn:microsoft.com/office/officeart/2005/8/layout/hList3"/>
    <dgm:cxn modelId="{84E7A465-9B95-7740-87DB-1500DCC1C638}" type="presOf" srcId="{05D5D569-BBFB-6B49-8449-543D92F0F826}" destId="{A7BA1D7B-72DC-9E42-A932-F1593D82B709}" srcOrd="0" destOrd="0" presId="urn:microsoft.com/office/officeart/2005/8/layout/hList3"/>
    <dgm:cxn modelId="{040B3B66-FCD0-634F-BB7D-9D1F9ED2EC09}" type="presOf" srcId="{17D5A1C1-298E-D343-8E87-B4DEAE2341AD}" destId="{948CAA9A-101A-0C47-A041-4FDA9FB37D0F}" srcOrd="0" destOrd="0" presId="urn:microsoft.com/office/officeart/2005/8/layout/hList3"/>
    <dgm:cxn modelId="{AD483C6D-5B1C-5A4F-8148-EB6EEB7ADE42}" srcId="{17D5A1C1-298E-D343-8E87-B4DEAE2341AD}" destId="{DEE021BE-016E-A147-B004-2BC2E03E60A7}" srcOrd="1" destOrd="0" parTransId="{D2E63482-3C2B-E54E-A412-78022B321840}" sibTransId="{644C2B14-2FAF-7249-A82B-24B67E68DFEF}"/>
    <dgm:cxn modelId="{3FCF319B-770E-2240-87BC-BD368BD8CDA2}" type="presOf" srcId="{DEE021BE-016E-A147-B004-2BC2E03E60A7}" destId="{E0C032F0-DFC3-294F-8DC7-C831F60F7A16}" srcOrd="0" destOrd="0" presId="urn:microsoft.com/office/officeart/2005/8/layout/hList3"/>
    <dgm:cxn modelId="{EDF461B5-0037-D449-A267-BD44FC439CAF}" srcId="{6716524C-A566-A946-A5C4-B13CFE2E0C6B}" destId="{17D5A1C1-298E-D343-8E87-B4DEAE2341AD}" srcOrd="0" destOrd="0" parTransId="{0A1558A4-E368-F04E-B44F-FD442014CD27}" sibTransId="{8796DB67-23F0-774F-B572-4DE299BEEE64}"/>
    <dgm:cxn modelId="{E38A92B9-30A8-E243-884F-A76DBDB46018}" type="presOf" srcId="{6716524C-A566-A946-A5C4-B13CFE2E0C6B}" destId="{D4D543F1-D349-4D43-BA7E-105CC5CF189D}" srcOrd="0" destOrd="0" presId="urn:microsoft.com/office/officeart/2005/8/layout/hList3"/>
    <dgm:cxn modelId="{0695C4EC-2A7C-454F-865C-917D585FEC8C}" srcId="{17D5A1C1-298E-D343-8E87-B4DEAE2341AD}" destId="{05D5D569-BBFB-6B49-8449-543D92F0F826}" srcOrd="2" destOrd="0" parTransId="{15127C9F-C87C-E146-9C89-AA49E97F78FF}" sibTransId="{FD0A610B-CDF8-2749-B81D-69FBE3D6C8AC}"/>
    <dgm:cxn modelId="{C6DECFED-6DD8-FE42-AA2C-283C3FE343C0}" type="presParOf" srcId="{D4D543F1-D349-4D43-BA7E-105CC5CF189D}" destId="{948CAA9A-101A-0C47-A041-4FDA9FB37D0F}" srcOrd="0" destOrd="0" presId="urn:microsoft.com/office/officeart/2005/8/layout/hList3"/>
    <dgm:cxn modelId="{C994E47A-61A8-304A-9B06-0DEF96E03F53}" type="presParOf" srcId="{D4D543F1-D349-4D43-BA7E-105CC5CF189D}" destId="{4917AD0E-ABE0-8B47-8589-B48419DDA52C}" srcOrd="1" destOrd="0" presId="urn:microsoft.com/office/officeart/2005/8/layout/hList3"/>
    <dgm:cxn modelId="{5A9AEE3A-FC51-A84F-B558-B5DDDAEAD8FF}" type="presParOf" srcId="{4917AD0E-ABE0-8B47-8589-B48419DDA52C}" destId="{3C2610C0-2050-8841-93A1-2F59C047E56C}" srcOrd="0" destOrd="0" presId="urn:microsoft.com/office/officeart/2005/8/layout/hList3"/>
    <dgm:cxn modelId="{EC1BB9D8-DA98-B248-826B-E401BBF8225D}" type="presParOf" srcId="{4917AD0E-ABE0-8B47-8589-B48419DDA52C}" destId="{E0C032F0-DFC3-294F-8DC7-C831F60F7A16}" srcOrd="1" destOrd="0" presId="urn:microsoft.com/office/officeart/2005/8/layout/hList3"/>
    <dgm:cxn modelId="{D1F6B820-C04F-E84D-B6D6-2D14F9DB9115}" type="presParOf" srcId="{4917AD0E-ABE0-8B47-8589-B48419DDA52C}" destId="{A7BA1D7B-72DC-9E42-A932-F1593D82B709}" srcOrd="2" destOrd="0" presId="urn:microsoft.com/office/officeart/2005/8/layout/hList3"/>
    <dgm:cxn modelId="{B5D8F233-4A8D-2A4E-A22F-49B600582C17}" type="presParOf" srcId="{D4D543F1-D349-4D43-BA7E-105CC5CF189D}" destId="{BD491CFA-D4E2-D249-85B2-C62E5C63271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75A21F13-2662-D94B-83A5-5E79129345D6}">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2410, Справка за задълженията за МДТ с възможност за извършване на плащане </a:t>
          </a:r>
        </a:p>
      </dgm:t>
    </dgm:pt>
    <dgm:pt modelId="{85FEFB93-FFCF-914F-B96E-9FB50ECDA315}" type="parTrans" cxnId="{AA00024D-488D-6B41-8C81-9580003ECEFE}">
      <dgm:prSet/>
      <dgm:spPr/>
      <dgm:t>
        <a:bodyPr/>
        <a:lstStyle/>
        <a:p>
          <a:endParaRPr lang="en-GB"/>
        </a:p>
      </dgm:t>
    </dgm:pt>
    <dgm:pt modelId="{021B1B49-7538-D64E-AAD3-98607A435020}" type="sibTrans" cxnId="{AA00024D-488D-6B41-8C81-9580003ECEFE}">
      <dgm:prSet/>
      <dgm:spPr/>
      <dgm:t>
        <a:bodyPr/>
        <a:lstStyle/>
        <a:p>
          <a:endParaRPr lang="en-GB"/>
        </a:p>
      </dgm:t>
    </dgm:pt>
    <dgm:pt modelId="{F45CFFE1-D291-4745-8494-CF642E27AE0B}">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2400, Справка за история на осигуряването на самоосигуряващите се лица  </a:t>
          </a:r>
        </a:p>
      </dgm:t>
    </dgm:pt>
    <dgm:pt modelId="{429535CB-8D94-214C-97BC-A8AD99FF7070}" type="parTrans" cxnId="{798DD9A9-FF1A-944C-9BBD-9BF05BEFAA92}">
      <dgm:prSet/>
      <dgm:spPr/>
      <dgm:t>
        <a:bodyPr/>
        <a:lstStyle/>
        <a:p>
          <a:endParaRPr lang="en-GB"/>
        </a:p>
      </dgm:t>
    </dgm:pt>
    <dgm:pt modelId="{B604D9B8-1C25-854E-9323-44B148F2B4E8}" type="sibTrans" cxnId="{798DD9A9-FF1A-944C-9BBD-9BF05BEFAA92}">
      <dgm:prSet/>
      <dgm:spPr/>
      <dgm:t>
        <a:bodyPr/>
        <a:lstStyle/>
        <a:p>
          <a:endParaRPr lang="en-GB"/>
        </a:p>
      </dgm:t>
    </dgm:pt>
    <dgm:pt modelId="{831EC4B5-473B-EC40-A428-46FE36F82FDC}">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a:t>1951, Справка за данни по ДЗПО  (Предоставяне на справка за данни от партида по Допълнително задължително пенсионно осигуряване (ДЗПО) (включително по електронен път))</a:t>
          </a:r>
        </a:p>
      </dgm:t>
    </dgm:pt>
    <dgm:pt modelId="{94B62942-F8DD-F64F-B38D-4DD25648AEC4}" type="parTrans" cxnId="{43EF696B-4F89-6748-A2F8-481D7C3682D0}">
      <dgm:prSet/>
      <dgm:spPr/>
      <dgm:t>
        <a:bodyPr/>
        <a:lstStyle/>
        <a:p>
          <a:endParaRPr lang="en-GB"/>
        </a:p>
      </dgm:t>
    </dgm:pt>
    <dgm:pt modelId="{328A060D-7B18-D343-A162-BADBF2219ABD}" type="sibTrans" cxnId="{43EF696B-4F89-6748-A2F8-481D7C3682D0}">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3"/>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3"/>
      <dgm:spPr/>
    </dgm:pt>
    <dgm:pt modelId="{5940E49E-A293-2F45-982A-00AED95045EB}" type="pres">
      <dgm:prSet presAssocID="{63A11AA2-A4A7-7247-9A4E-B96050C75ED5}" presName="dstNode" presStyleLbl="node1" presStyleIdx="0" presStyleCnt="3"/>
      <dgm:spPr/>
    </dgm:pt>
    <dgm:pt modelId="{65C14076-4EA3-C943-B61C-D86052CF8001}" type="pres">
      <dgm:prSet presAssocID="{75A21F13-2662-D94B-83A5-5E79129345D6}" presName="text_1" presStyleLbl="node1" presStyleIdx="0" presStyleCnt="3">
        <dgm:presLayoutVars>
          <dgm:bulletEnabled val="1"/>
        </dgm:presLayoutVars>
      </dgm:prSet>
      <dgm:spPr/>
    </dgm:pt>
    <dgm:pt modelId="{6CC4B47A-AAB2-9143-A96B-BE0A36BFEC20}" type="pres">
      <dgm:prSet presAssocID="{75A21F13-2662-D94B-83A5-5E79129345D6}" presName="accent_1" presStyleCnt="0"/>
      <dgm:spPr/>
    </dgm:pt>
    <dgm:pt modelId="{F69C089B-7C8A-9F4B-90A9-BB81FDFA255C}" type="pres">
      <dgm:prSet presAssocID="{75A21F13-2662-D94B-83A5-5E79129345D6}" presName="accentRepeatNode" presStyleLbl="solidFgAcc1" presStyleIdx="0" presStyleCnt="3"/>
      <dgm:spPr/>
    </dgm:pt>
    <dgm:pt modelId="{B1B97835-46F7-7C44-9F4A-5FB98F083E58}" type="pres">
      <dgm:prSet presAssocID="{F45CFFE1-D291-4745-8494-CF642E27AE0B}" presName="text_2" presStyleLbl="node1" presStyleIdx="1" presStyleCnt="3">
        <dgm:presLayoutVars>
          <dgm:bulletEnabled val="1"/>
        </dgm:presLayoutVars>
      </dgm:prSet>
      <dgm:spPr/>
    </dgm:pt>
    <dgm:pt modelId="{D8C5FEB0-F06A-974F-854F-542599541371}" type="pres">
      <dgm:prSet presAssocID="{F45CFFE1-D291-4745-8494-CF642E27AE0B}" presName="accent_2" presStyleCnt="0"/>
      <dgm:spPr/>
    </dgm:pt>
    <dgm:pt modelId="{4AC78A76-60FD-7344-AADB-EAE06F363433}" type="pres">
      <dgm:prSet presAssocID="{F45CFFE1-D291-4745-8494-CF642E27AE0B}" presName="accentRepeatNode" presStyleLbl="solidFgAcc1" presStyleIdx="1" presStyleCnt="3"/>
      <dgm:spPr/>
    </dgm:pt>
    <dgm:pt modelId="{2595E4A3-D58E-BC40-A252-FBCD12C27153}" type="pres">
      <dgm:prSet presAssocID="{831EC4B5-473B-EC40-A428-46FE36F82FDC}" presName="text_3" presStyleLbl="node1" presStyleIdx="2" presStyleCnt="3">
        <dgm:presLayoutVars>
          <dgm:bulletEnabled val="1"/>
        </dgm:presLayoutVars>
      </dgm:prSet>
      <dgm:spPr/>
    </dgm:pt>
    <dgm:pt modelId="{3ED61503-F6E7-B947-8608-E0FCD3ABE631}" type="pres">
      <dgm:prSet presAssocID="{831EC4B5-473B-EC40-A428-46FE36F82FDC}" presName="accent_3" presStyleCnt="0"/>
      <dgm:spPr/>
    </dgm:pt>
    <dgm:pt modelId="{03FAEE3E-954D-3D47-A702-A5E77935E517}" type="pres">
      <dgm:prSet presAssocID="{831EC4B5-473B-EC40-A428-46FE36F82FDC}" presName="accentRepeatNode" presStyleLbl="solidFgAcc1" presStyleIdx="2" presStyleCnt="3"/>
      <dgm:spPr/>
    </dgm:pt>
  </dgm:ptLst>
  <dgm:cxnLst>
    <dgm:cxn modelId="{AA00024D-488D-6B41-8C81-9580003ECEFE}" srcId="{63A11AA2-A4A7-7247-9A4E-B96050C75ED5}" destId="{75A21F13-2662-D94B-83A5-5E79129345D6}" srcOrd="0" destOrd="0" parTransId="{85FEFB93-FFCF-914F-B96E-9FB50ECDA315}" sibTransId="{021B1B49-7538-D64E-AAD3-98607A435020}"/>
    <dgm:cxn modelId="{EBF07359-E992-6443-86E2-B4C88AFC6F54}" type="presOf" srcId="{63A11AA2-A4A7-7247-9A4E-B96050C75ED5}" destId="{3C5769BC-A929-564E-854C-F692A18A4F11}" srcOrd="0" destOrd="0" presId="urn:microsoft.com/office/officeart/2008/layout/VerticalCurvedList"/>
    <dgm:cxn modelId="{43EF696B-4F89-6748-A2F8-481D7C3682D0}" srcId="{63A11AA2-A4A7-7247-9A4E-B96050C75ED5}" destId="{831EC4B5-473B-EC40-A428-46FE36F82FDC}" srcOrd="2" destOrd="0" parTransId="{94B62942-F8DD-F64F-B38D-4DD25648AEC4}" sibTransId="{328A060D-7B18-D343-A162-BADBF2219ABD}"/>
    <dgm:cxn modelId="{4B6C148C-BC59-3F42-81D0-8C010A267769}" type="presOf" srcId="{F45CFFE1-D291-4745-8494-CF642E27AE0B}" destId="{B1B97835-46F7-7C44-9F4A-5FB98F083E58}" srcOrd="0" destOrd="0" presId="urn:microsoft.com/office/officeart/2008/layout/VerticalCurvedList"/>
    <dgm:cxn modelId="{421DD48D-5BC1-C246-AB40-40B7CF5C6582}" type="presOf" srcId="{75A21F13-2662-D94B-83A5-5E79129345D6}" destId="{65C14076-4EA3-C943-B61C-D86052CF8001}" srcOrd="0" destOrd="0" presId="urn:microsoft.com/office/officeart/2008/layout/VerticalCurvedList"/>
    <dgm:cxn modelId="{8C10AFA3-3F90-A448-A242-41D802125632}" type="presOf" srcId="{831EC4B5-473B-EC40-A428-46FE36F82FDC}" destId="{2595E4A3-D58E-BC40-A252-FBCD12C27153}" srcOrd="0" destOrd="0" presId="urn:microsoft.com/office/officeart/2008/layout/VerticalCurvedList"/>
    <dgm:cxn modelId="{798DD9A9-FF1A-944C-9BBD-9BF05BEFAA92}" srcId="{63A11AA2-A4A7-7247-9A4E-B96050C75ED5}" destId="{F45CFFE1-D291-4745-8494-CF642E27AE0B}" srcOrd="1" destOrd="0" parTransId="{429535CB-8D94-214C-97BC-A8AD99FF7070}" sibTransId="{B604D9B8-1C25-854E-9323-44B148F2B4E8}"/>
    <dgm:cxn modelId="{B46865F9-F3F3-9643-809C-1B278BE6AAA2}" type="presOf" srcId="{021B1B49-7538-D64E-AAD3-98607A435020}" destId="{A9960193-9E70-504A-9D2D-8EF405CABFD7}"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CD31B7CF-3992-9C4C-BC38-84BB48347C04}" type="presParOf" srcId="{E204E3A4-32E1-E643-A7AF-28081A71B277}" destId="{65C14076-4EA3-C943-B61C-D86052CF8001}" srcOrd="1" destOrd="0" presId="urn:microsoft.com/office/officeart/2008/layout/VerticalCurvedList"/>
    <dgm:cxn modelId="{8D4D7BBA-5518-954B-BC7C-3F3BAFE26D40}" type="presParOf" srcId="{E204E3A4-32E1-E643-A7AF-28081A71B277}" destId="{6CC4B47A-AAB2-9143-A96B-BE0A36BFEC20}" srcOrd="2" destOrd="0" presId="urn:microsoft.com/office/officeart/2008/layout/VerticalCurvedList"/>
    <dgm:cxn modelId="{CD9ECDC2-ED1A-0A4E-BFFE-C5500E891F78}" type="presParOf" srcId="{6CC4B47A-AAB2-9143-A96B-BE0A36BFEC20}" destId="{F69C089B-7C8A-9F4B-90A9-BB81FDFA255C}" srcOrd="0" destOrd="0" presId="urn:microsoft.com/office/officeart/2008/layout/VerticalCurvedList"/>
    <dgm:cxn modelId="{16ED6807-8907-3243-9FF0-5BC25A477519}" type="presParOf" srcId="{E204E3A4-32E1-E643-A7AF-28081A71B277}" destId="{B1B97835-46F7-7C44-9F4A-5FB98F083E58}" srcOrd="3" destOrd="0" presId="urn:microsoft.com/office/officeart/2008/layout/VerticalCurvedList"/>
    <dgm:cxn modelId="{54DEDAC1-2F1B-6446-A1D3-2B19E27C5DFF}" type="presParOf" srcId="{E204E3A4-32E1-E643-A7AF-28081A71B277}" destId="{D8C5FEB0-F06A-974F-854F-542599541371}" srcOrd="4" destOrd="0" presId="urn:microsoft.com/office/officeart/2008/layout/VerticalCurvedList"/>
    <dgm:cxn modelId="{77C3E45B-9B88-2C49-AB81-25D6B50A6CCB}" type="presParOf" srcId="{D8C5FEB0-F06A-974F-854F-542599541371}" destId="{4AC78A76-60FD-7344-AADB-EAE06F363433}" srcOrd="0" destOrd="0" presId="urn:microsoft.com/office/officeart/2008/layout/VerticalCurvedList"/>
    <dgm:cxn modelId="{34CEA92C-1765-7042-B980-11B9252F55B4}" type="presParOf" srcId="{E204E3A4-32E1-E643-A7AF-28081A71B277}" destId="{2595E4A3-D58E-BC40-A252-FBCD12C27153}" srcOrd="5" destOrd="0" presId="urn:microsoft.com/office/officeart/2008/layout/VerticalCurvedList"/>
    <dgm:cxn modelId="{92473AD5-5695-8C4B-BCD3-63F39B817AF1}" type="presParOf" srcId="{E204E3A4-32E1-E643-A7AF-28081A71B277}" destId="{3ED61503-F6E7-B947-8608-E0FCD3ABE631}" srcOrd="6" destOrd="0" presId="urn:microsoft.com/office/officeart/2008/layout/VerticalCurvedList"/>
    <dgm:cxn modelId="{3773A07F-7409-AA40-8DC5-24B1F163D3FD}" type="presParOf" srcId="{3ED61503-F6E7-B947-8608-E0FCD3ABE631}" destId="{03FAEE3E-954D-3D47-A702-A5E77935E517}"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FC2D8D48-9B3A-264A-A32D-7398DDF085B9}">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a:t>2402, Декларация за регистрация на самоосигуряващо се лице (Приемане на декларация за регистрация на самоосигуряващо се лице с персонален идентификационен код)</a:t>
          </a:r>
          <a:endParaRPr lang="en-BG" dirty="0"/>
        </a:p>
      </dgm:t>
    </dgm:pt>
    <dgm:pt modelId="{B7884E67-8AD0-804A-81C4-2D804474126D}" type="parTrans" cxnId="{10EA8A8B-D1F1-D14C-AB2A-751C68A44DCB}">
      <dgm:prSet/>
      <dgm:spPr/>
      <dgm:t>
        <a:bodyPr/>
        <a:lstStyle/>
        <a:p>
          <a:endParaRPr lang="en-GB"/>
        </a:p>
      </dgm:t>
    </dgm:pt>
    <dgm:pt modelId="{0B6FC484-B21A-6444-935F-47F86B7854C7}" type="sibTrans" cxnId="{10EA8A8B-D1F1-D14C-AB2A-751C68A44DCB}">
      <dgm:prSet/>
      <dgm:spPr/>
      <dgm:t>
        <a:bodyPr/>
        <a:lstStyle/>
        <a:p>
          <a:endParaRPr lang="en-GB"/>
        </a:p>
      </dgm:t>
    </dgm:pt>
    <dgm:pt modelId="{FD6B29D0-3F3A-5147-BC1B-7CFA369BA260}">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2411, Справка за изплатени доходи на физически лица по чл. 73 от ЗДДФЛ (Приемане на справка по чл. 73, ал. 1 от Закона за данъците върху доходите на физическите лица за изплатени доходи на физически лица с персонален идентификационен код)</a:t>
          </a:r>
        </a:p>
      </dgm:t>
    </dgm:pt>
    <dgm:pt modelId="{1D832D31-D203-604E-B48E-909A59D6F76B}" type="parTrans" cxnId="{0B888E4D-6CA6-CD4D-840B-ED7F0FBDBCA9}">
      <dgm:prSet/>
      <dgm:spPr/>
    </dgm:pt>
    <dgm:pt modelId="{07CC7D7E-64E5-8640-932F-5D5E5DE9B133}" type="sibTrans" cxnId="{0B888E4D-6CA6-CD4D-840B-ED7F0FBDBCA9}">
      <dgm:prSet/>
      <dgm:spPr/>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2"/>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2"/>
      <dgm:spPr/>
    </dgm:pt>
    <dgm:pt modelId="{5940E49E-A293-2F45-982A-00AED95045EB}" type="pres">
      <dgm:prSet presAssocID="{63A11AA2-A4A7-7247-9A4E-B96050C75ED5}" presName="dstNode" presStyleLbl="node1" presStyleIdx="0" presStyleCnt="2"/>
      <dgm:spPr/>
    </dgm:pt>
    <dgm:pt modelId="{0C61B314-F24D-3345-9793-9FF00FE033D7}" type="pres">
      <dgm:prSet presAssocID="{FC2D8D48-9B3A-264A-A32D-7398DDF085B9}" presName="text_1" presStyleLbl="node1" presStyleIdx="0" presStyleCnt="2">
        <dgm:presLayoutVars>
          <dgm:bulletEnabled val="1"/>
        </dgm:presLayoutVars>
      </dgm:prSet>
      <dgm:spPr/>
    </dgm:pt>
    <dgm:pt modelId="{AF8F09C3-A93B-D142-BF5F-AE7D5A16A1E7}" type="pres">
      <dgm:prSet presAssocID="{FC2D8D48-9B3A-264A-A32D-7398DDF085B9}" presName="accent_1" presStyleCnt="0"/>
      <dgm:spPr/>
    </dgm:pt>
    <dgm:pt modelId="{B9C16D0C-AA6E-454A-88A1-5B12E873150A}" type="pres">
      <dgm:prSet presAssocID="{FC2D8D48-9B3A-264A-A32D-7398DDF085B9}" presName="accentRepeatNode" presStyleLbl="solidFgAcc1" presStyleIdx="0" presStyleCnt="2"/>
      <dgm:spPr/>
    </dgm:pt>
    <dgm:pt modelId="{56AB5D7B-E4C5-074A-BF92-E6A7EDB7A314}" type="pres">
      <dgm:prSet presAssocID="{FD6B29D0-3F3A-5147-BC1B-7CFA369BA260}" presName="text_2" presStyleLbl="node1" presStyleIdx="1" presStyleCnt="2">
        <dgm:presLayoutVars>
          <dgm:bulletEnabled val="1"/>
        </dgm:presLayoutVars>
      </dgm:prSet>
      <dgm:spPr/>
    </dgm:pt>
    <dgm:pt modelId="{5AD4EEA8-164F-4C4F-A0F1-B40D02A40EC1}" type="pres">
      <dgm:prSet presAssocID="{FD6B29D0-3F3A-5147-BC1B-7CFA369BA260}" presName="accent_2" presStyleCnt="0"/>
      <dgm:spPr/>
    </dgm:pt>
    <dgm:pt modelId="{A9422E3A-70D7-184D-BFB7-9921E99EA2A6}" type="pres">
      <dgm:prSet presAssocID="{FD6B29D0-3F3A-5147-BC1B-7CFA369BA260}" presName="accentRepeatNode" presStyleLbl="solidFgAcc1" presStyleIdx="1" presStyleCnt="2"/>
      <dgm:spPr/>
    </dgm:pt>
  </dgm:ptLst>
  <dgm:cxnLst>
    <dgm:cxn modelId="{0B888E4D-6CA6-CD4D-840B-ED7F0FBDBCA9}" srcId="{63A11AA2-A4A7-7247-9A4E-B96050C75ED5}" destId="{FD6B29D0-3F3A-5147-BC1B-7CFA369BA260}" srcOrd="1" destOrd="0" parTransId="{1D832D31-D203-604E-B48E-909A59D6F76B}" sibTransId="{07CC7D7E-64E5-8640-932F-5D5E5DE9B133}"/>
    <dgm:cxn modelId="{EBF07359-E992-6443-86E2-B4C88AFC6F54}" type="presOf" srcId="{63A11AA2-A4A7-7247-9A4E-B96050C75ED5}" destId="{3C5769BC-A929-564E-854C-F692A18A4F11}" srcOrd="0" destOrd="0" presId="urn:microsoft.com/office/officeart/2008/layout/VerticalCurvedList"/>
    <dgm:cxn modelId="{A3776284-1FE3-E94B-A215-E1FE8442F983}" type="presOf" srcId="{0B6FC484-B21A-6444-935F-47F86B7854C7}" destId="{A9960193-9E70-504A-9D2D-8EF405CABFD7}" srcOrd="0" destOrd="0" presId="urn:microsoft.com/office/officeart/2008/layout/VerticalCurvedList"/>
    <dgm:cxn modelId="{10EA8A8B-D1F1-D14C-AB2A-751C68A44DCB}" srcId="{63A11AA2-A4A7-7247-9A4E-B96050C75ED5}" destId="{FC2D8D48-9B3A-264A-A32D-7398DDF085B9}" srcOrd="0" destOrd="0" parTransId="{B7884E67-8AD0-804A-81C4-2D804474126D}" sibTransId="{0B6FC484-B21A-6444-935F-47F86B7854C7}"/>
    <dgm:cxn modelId="{5D1BB7DC-FF43-4A46-8847-C747512DA73F}" type="presOf" srcId="{FD6B29D0-3F3A-5147-BC1B-7CFA369BA260}" destId="{56AB5D7B-E4C5-074A-BF92-E6A7EDB7A314}" srcOrd="0" destOrd="0" presId="urn:microsoft.com/office/officeart/2008/layout/VerticalCurvedList"/>
    <dgm:cxn modelId="{80BF59F4-1833-9C49-BCFF-76A0B37C9C3B}" type="presOf" srcId="{FC2D8D48-9B3A-264A-A32D-7398DDF085B9}" destId="{0C61B314-F24D-3345-9793-9FF00FE033D7}"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B5ED4085-002F-DF4A-AD5C-3081A8FFE9CE}" type="presParOf" srcId="{E204E3A4-32E1-E643-A7AF-28081A71B277}" destId="{0C61B314-F24D-3345-9793-9FF00FE033D7}" srcOrd="1" destOrd="0" presId="urn:microsoft.com/office/officeart/2008/layout/VerticalCurvedList"/>
    <dgm:cxn modelId="{FC5AD67A-6C84-4144-B7DF-127E049228F5}" type="presParOf" srcId="{E204E3A4-32E1-E643-A7AF-28081A71B277}" destId="{AF8F09C3-A93B-D142-BF5F-AE7D5A16A1E7}" srcOrd="2" destOrd="0" presId="urn:microsoft.com/office/officeart/2008/layout/VerticalCurvedList"/>
    <dgm:cxn modelId="{D86669F5-6260-9246-A64B-DB41C7D562E8}" type="presParOf" srcId="{AF8F09C3-A93B-D142-BF5F-AE7D5A16A1E7}" destId="{B9C16D0C-AA6E-454A-88A1-5B12E873150A}" srcOrd="0" destOrd="0" presId="urn:microsoft.com/office/officeart/2008/layout/VerticalCurvedList"/>
    <dgm:cxn modelId="{A16F2CFE-1CCF-BF4D-8E38-810A33E60D75}" type="presParOf" srcId="{E204E3A4-32E1-E643-A7AF-28081A71B277}" destId="{56AB5D7B-E4C5-074A-BF92-E6A7EDB7A314}" srcOrd="3" destOrd="0" presId="urn:microsoft.com/office/officeart/2008/layout/VerticalCurvedList"/>
    <dgm:cxn modelId="{BC3A98E7-602A-0149-84FA-0B071A09C429}" type="presParOf" srcId="{E204E3A4-32E1-E643-A7AF-28081A71B277}" destId="{5AD4EEA8-164F-4C4F-A0F1-B40D02A40EC1}" srcOrd="4" destOrd="0" presId="urn:microsoft.com/office/officeart/2008/layout/VerticalCurvedList"/>
    <dgm:cxn modelId="{82F8B72D-C93C-E84E-8256-9AFFA37F4611}" type="presParOf" srcId="{5AD4EEA8-164F-4C4F-A0F1-B40D02A40EC1}" destId="{A9422E3A-70D7-184D-BFB7-9921E99EA2A6}"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015F3B23-A46F-694A-AD55-5373A550E52E}">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dirty="0"/>
            <a:t>824, Декларация по чл. 88 и по чл. 87а, ал. 2 и 3 от ЗКПО (Приемане на декларация за промяна на авансовите вноски и за първоначално деклариране на тримесечни авансови вноски (включително по електронен път))</a:t>
          </a:r>
        </a:p>
      </dgm:t>
    </dgm:pt>
    <dgm:pt modelId="{0CCBCE45-7913-7947-817A-40057B882688}" type="parTrans" cxnId="{CF95A23B-3DC5-9644-96F7-31F3666D1C0D}">
      <dgm:prSet/>
      <dgm:spPr/>
    </dgm:pt>
    <dgm:pt modelId="{1C691B65-22C6-0D4E-91E0-50125B5FE054}" type="sibTrans" cxnId="{CF95A23B-3DC5-9644-96F7-31F3666D1C0D}">
      <dgm:prSet/>
      <dgm:spPr/>
    </dgm:pt>
    <dgm:pt modelId="{D6947569-1A84-A240-ADB1-D9DE83C597EA}">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dirty="0"/>
            <a:t>629, Месечна справка-декларация по ЗДДС и VIES декларация   (Приемане на VIES – декларация (включително по електронен път))</a:t>
          </a:r>
        </a:p>
      </dgm:t>
    </dgm:pt>
    <dgm:pt modelId="{1FE23BA8-0078-ED41-AF73-B2F9B6A9F76E}" type="parTrans" cxnId="{502E162A-D29C-484F-A338-23F366F2254E}">
      <dgm:prSet/>
      <dgm:spPr/>
      <dgm:t>
        <a:bodyPr/>
        <a:lstStyle/>
        <a:p>
          <a:endParaRPr lang="en-GB"/>
        </a:p>
      </dgm:t>
    </dgm:pt>
    <dgm:pt modelId="{A393C94A-BAC8-564A-8032-C9F05781A441}" type="sibTrans" cxnId="{502E162A-D29C-484F-A338-23F366F2254E}">
      <dgm:prSet/>
      <dgm:spPr/>
      <dgm:t>
        <a:bodyPr/>
        <a:lstStyle/>
        <a:p>
          <a:endParaRPr lang="en-GB"/>
        </a:p>
      </dgm:t>
    </dgm:pt>
    <dgm:pt modelId="{8FB55A83-A8E1-A94F-B46D-139ED6D8D78B}">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dirty="0"/>
            <a:t>627, Месечна справка-декларация по ЗДДС и VIES декларация   (Приемане на справка – декларация (включително по електронен път))</a:t>
          </a:r>
        </a:p>
      </dgm:t>
    </dgm:pt>
    <dgm:pt modelId="{F13DBBF9-6538-8743-A764-F1835D69C640}" type="parTrans" cxnId="{7F43C1DB-2E73-A54E-9A6E-9FCFED795B0F}">
      <dgm:prSet/>
      <dgm:spPr/>
      <dgm:t>
        <a:bodyPr/>
        <a:lstStyle/>
        <a:p>
          <a:endParaRPr lang="en-GB"/>
        </a:p>
      </dgm:t>
    </dgm:pt>
    <dgm:pt modelId="{C154B37E-B3E8-C842-AF43-189E7E14D01F}" type="sibTrans" cxnId="{7F43C1DB-2E73-A54E-9A6E-9FCFED795B0F}">
      <dgm:prSet/>
      <dgm:spPr/>
      <dgm:t>
        <a:bodyPr/>
        <a:lstStyle/>
        <a:p>
          <a:endParaRPr lang="en-GB"/>
        </a:p>
      </dgm:t>
    </dgm:pt>
    <dgm:pt modelId="{7458DFAF-5C59-0A47-B87E-F19285736D39}">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dirty="0"/>
            <a:t>2298, Декларация по чл. 50 от ЗДДФЛ  (Приемане на справка за окончателния размер на осигурителния доход към годишната данъчна декларация по чл. 50 Закон за данъците върху доходите на физическите лица (включително по електронен път и бар код|)</a:t>
          </a:r>
        </a:p>
      </dgm:t>
    </dgm:pt>
    <dgm:pt modelId="{3709D66E-3C28-5E42-9E67-EF87AE23E600}" type="parTrans" cxnId="{9C58466B-DECB-C247-8E85-1F7D6D89153C}">
      <dgm:prSet/>
      <dgm:spPr/>
      <dgm:t>
        <a:bodyPr/>
        <a:lstStyle/>
        <a:p>
          <a:endParaRPr lang="en-GB"/>
        </a:p>
      </dgm:t>
    </dgm:pt>
    <dgm:pt modelId="{B4889E53-EA61-784B-81A7-67F5920DA743}" type="sibTrans" cxnId="{9C58466B-DECB-C247-8E85-1F7D6D89153C}">
      <dgm:prSet/>
      <dgm:spPr/>
      <dgm:t>
        <a:bodyPr/>
        <a:lstStyle/>
        <a:p>
          <a:endParaRPr lang="en-GB"/>
        </a:p>
      </dgm:t>
    </dgm:pt>
    <dgm:pt modelId="{A4447EFC-FF43-2646-8811-1ADC28FD4B2E}">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1253, Справка за изплатени доходи на физически лица по  чл. 73 от ЗДДФЛ (Приемане на Справка за изплатени доходи на физически лица (включително по електронен път))</a:t>
          </a:r>
        </a:p>
      </dgm:t>
    </dgm:pt>
    <dgm:pt modelId="{817127EF-F710-B044-A5A3-C56A68C6DEC5}" type="parTrans" cxnId="{471E0BD6-6C3E-2144-BBF5-75E28E7A8BA8}">
      <dgm:prSet/>
      <dgm:spPr/>
      <dgm:t>
        <a:bodyPr/>
        <a:lstStyle/>
        <a:p>
          <a:endParaRPr lang="en-GB"/>
        </a:p>
      </dgm:t>
    </dgm:pt>
    <dgm:pt modelId="{95BD318D-2E15-0C45-AD5E-2C3B03A0ADE1}" type="sibTrans" cxnId="{471E0BD6-6C3E-2144-BBF5-75E28E7A8BA8}">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5"/>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5"/>
      <dgm:spPr/>
    </dgm:pt>
    <dgm:pt modelId="{5940E49E-A293-2F45-982A-00AED95045EB}" type="pres">
      <dgm:prSet presAssocID="{63A11AA2-A4A7-7247-9A4E-B96050C75ED5}" presName="dstNode" presStyleLbl="node1" presStyleIdx="0" presStyleCnt="5"/>
      <dgm:spPr/>
    </dgm:pt>
    <dgm:pt modelId="{49696FEB-3897-1D45-A90F-484E4ED9496B}" type="pres">
      <dgm:prSet presAssocID="{015F3B23-A46F-694A-AD55-5373A550E52E}" presName="text_1" presStyleLbl="node1" presStyleIdx="0" presStyleCnt="5">
        <dgm:presLayoutVars>
          <dgm:bulletEnabled val="1"/>
        </dgm:presLayoutVars>
      </dgm:prSet>
      <dgm:spPr/>
    </dgm:pt>
    <dgm:pt modelId="{93014CB0-6DBD-414B-BC05-70BCBDED6720}" type="pres">
      <dgm:prSet presAssocID="{015F3B23-A46F-694A-AD55-5373A550E52E}" presName="accent_1" presStyleCnt="0"/>
      <dgm:spPr/>
    </dgm:pt>
    <dgm:pt modelId="{2D52BC31-8742-D143-AE7B-B176082737BA}" type="pres">
      <dgm:prSet presAssocID="{015F3B23-A46F-694A-AD55-5373A550E52E}" presName="accentRepeatNode" presStyleLbl="solidFgAcc1" presStyleIdx="0" presStyleCnt="5"/>
      <dgm:spPr/>
    </dgm:pt>
    <dgm:pt modelId="{7EB7F755-32D9-7F47-8CC6-3071F2E4EF6F}" type="pres">
      <dgm:prSet presAssocID="{D6947569-1A84-A240-ADB1-D9DE83C597EA}" presName="text_2" presStyleLbl="node1" presStyleIdx="1" presStyleCnt="5">
        <dgm:presLayoutVars>
          <dgm:bulletEnabled val="1"/>
        </dgm:presLayoutVars>
      </dgm:prSet>
      <dgm:spPr/>
    </dgm:pt>
    <dgm:pt modelId="{0EE86363-74E1-0246-BF68-F9E0899D6EB8}" type="pres">
      <dgm:prSet presAssocID="{D6947569-1A84-A240-ADB1-D9DE83C597EA}" presName="accent_2" presStyleCnt="0"/>
      <dgm:spPr/>
    </dgm:pt>
    <dgm:pt modelId="{28E10DB8-08E8-AC49-AF8B-939AB618B411}" type="pres">
      <dgm:prSet presAssocID="{D6947569-1A84-A240-ADB1-D9DE83C597EA}" presName="accentRepeatNode" presStyleLbl="solidFgAcc1" presStyleIdx="1" presStyleCnt="5"/>
      <dgm:spPr/>
    </dgm:pt>
    <dgm:pt modelId="{CFC33F32-984E-D749-B623-863DB0E7F8EC}" type="pres">
      <dgm:prSet presAssocID="{8FB55A83-A8E1-A94F-B46D-139ED6D8D78B}" presName="text_3" presStyleLbl="node1" presStyleIdx="2" presStyleCnt="5">
        <dgm:presLayoutVars>
          <dgm:bulletEnabled val="1"/>
        </dgm:presLayoutVars>
      </dgm:prSet>
      <dgm:spPr/>
    </dgm:pt>
    <dgm:pt modelId="{E09910F0-8D2A-F34F-B0F6-2E625B1E75EC}" type="pres">
      <dgm:prSet presAssocID="{8FB55A83-A8E1-A94F-B46D-139ED6D8D78B}" presName="accent_3" presStyleCnt="0"/>
      <dgm:spPr/>
    </dgm:pt>
    <dgm:pt modelId="{6E6D62AD-4073-7144-8ADB-7A9CBC054247}" type="pres">
      <dgm:prSet presAssocID="{8FB55A83-A8E1-A94F-B46D-139ED6D8D78B}" presName="accentRepeatNode" presStyleLbl="solidFgAcc1" presStyleIdx="2" presStyleCnt="5"/>
      <dgm:spPr/>
    </dgm:pt>
    <dgm:pt modelId="{9A7481DE-C177-A940-87C2-53FD316D91CC}" type="pres">
      <dgm:prSet presAssocID="{7458DFAF-5C59-0A47-B87E-F19285736D39}" presName="text_4" presStyleLbl="node1" presStyleIdx="3" presStyleCnt="5">
        <dgm:presLayoutVars>
          <dgm:bulletEnabled val="1"/>
        </dgm:presLayoutVars>
      </dgm:prSet>
      <dgm:spPr/>
    </dgm:pt>
    <dgm:pt modelId="{77E98E2B-FD70-6444-9C80-52521CB366E9}" type="pres">
      <dgm:prSet presAssocID="{7458DFAF-5C59-0A47-B87E-F19285736D39}" presName="accent_4" presStyleCnt="0"/>
      <dgm:spPr/>
    </dgm:pt>
    <dgm:pt modelId="{56863137-C2A2-5C44-A046-33A9137DEC7E}" type="pres">
      <dgm:prSet presAssocID="{7458DFAF-5C59-0A47-B87E-F19285736D39}" presName="accentRepeatNode" presStyleLbl="solidFgAcc1" presStyleIdx="3" presStyleCnt="5"/>
      <dgm:spPr/>
    </dgm:pt>
    <dgm:pt modelId="{002143BC-839B-DE43-B611-26B519370165}" type="pres">
      <dgm:prSet presAssocID="{A4447EFC-FF43-2646-8811-1ADC28FD4B2E}" presName="text_5" presStyleLbl="node1" presStyleIdx="4" presStyleCnt="5">
        <dgm:presLayoutVars>
          <dgm:bulletEnabled val="1"/>
        </dgm:presLayoutVars>
      </dgm:prSet>
      <dgm:spPr/>
    </dgm:pt>
    <dgm:pt modelId="{B3FD050F-FF11-1644-A7BF-8BDA4169862E}" type="pres">
      <dgm:prSet presAssocID="{A4447EFC-FF43-2646-8811-1ADC28FD4B2E}" presName="accent_5" presStyleCnt="0"/>
      <dgm:spPr/>
    </dgm:pt>
    <dgm:pt modelId="{295AE601-1888-394A-8C77-D4E202587126}" type="pres">
      <dgm:prSet presAssocID="{A4447EFC-FF43-2646-8811-1ADC28FD4B2E}" presName="accentRepeatNode" presStyleLbl="solidFgAcc1" presStyleIdx="4" presStyleCnt="5"/>
      <dgm:spPr/>
    </dgm:pt>
  </dgm:ptLst>
  <dgm:cxnLst>
    <dgm:cxn modelId="{502E162A-D29C-484F-A338-23F366F2254E}" srcId="{63A11AA2-A4A7-7247-9A4E-B96050C75ED5}" destId="{D6947569-1A84-A240-ADB1-D9DE83C597EA}" srcOrd="1" destOrd="0" parTransId="{1FE23BA8-0078-ED41-AF73-B2F9B6A9F76E}" sibTransId="{A393C94A-BAC8-564A-8032-C9F05781A441}"/>
    <dgm:cxn modelId="{CF95A23B-3DC5-9644-96F7-31F3666D1C0D}" srcId="{63A11AA2-A4A7-7247-9A4E-B96050C75ED5}" destId="{015F3B23-A46F-694A-AD55-5373A550E52E}" srcOrd="0" destOrd="0" parTransId="{0CCBCE45-7913-7947-817A-40057B882688}" sibTransId="{1C691B65-22C6-0D4E-91E0-50125B5FE054}"/>
    <dgm:cxn modelId="{EBF07359-E992-6443-86E2-B4C88AFC6F54}" type="presOf" srcId="{63A11AA2-A4A7-7247-9A4E-B96050C75ED5}" destId="{3C5769BC-A929-564E-854C-F692A18A4F11}" srcOrd="0" destOrd="0" presId="urn:microsoft.com/office/officeart/2008/layout/VerticalCurvedList"/>
    <dgm:cxn modelId="{DCDF4B63-3343-D341-A4BD-BD6EE36898E1}" type="presOf" srcId="{7458DFAF-5C59-0A47-B87E-F19285736D39}" destId="{9A7481DE-C177-A940-87C2-53FD316D91CC}" srcOrd="0" destOrd="0" presId="urn:microsoft.com/office/officeart/2008/layout/VerticalCurvedList"/>
    <dgm:cxn modelId="{3F334464-0FE1-1E4E-A5D4-A28A41A32AFF}" type="presOf" srcId="{015F3B23-A46F-694A-AD55-5373A550E52E}" destId="{49696FEB-3897-1D45-A90F-484E4ED9496B}" srcOrd="0" destOrd="0" presId="urn:microsoft.com/office/officeart/2008/layout/VerticalCurvedList"/>
    <dgm:cxn modelId="{9C58466B-DECB-C247-8E85-1F7D6D89153C}" srcId="{63A11AA2-A4A7-7247-9A4E-B96050C75ED5}" destId="{7458DFAF-5C59-0A47-B87E-F19285736D39}" srcOrd="3" destOrd="0" parTransId="{3709D66E-3C28-5E42-9E67-EF87AE23E600}" sibTransId="{B4889E53-EA61-784B-81A7-67F5920DA743}"/>
    <dgm:cxn modelId="{C035EF80-9CD1-7846-92F0-5FE4B3E0DFE8}" type="presOf" srcId="{1C691B65-22C6-0D4E-91E0-50125B5FE054}" destId="{A9960193-9E70-504A-9D2D-8EF405CABFD7}" srcOrd="0" destOrd="0" presId="urn:microsoft.com/office/officeart/2008/layout/VerticalCurvedList"/>
    <dgm:cxn modelId="{487142B7-AF28-9545-ACCC-BAD7AC8BEE60}" type="presOf" srcId="{8FB55A83-A8E1-A94F-B46D-139ED6D8D78B}" destId="{CFC33F32-984E-D749-B623-863DB0E7F8EC}" srcOrd="0" destOrd="0" presId="urn:microsoft.com/office/officeart/2008/layout/VerticalCurvedList"/>
    <dgm:cxn modelId="{471E0BD6-6C3E-2144-BBF5-75E28E7A8BA8}" srcId="{63A11AA2-A4A7-7247-9A4E-B96050C75ED5}" destId="{A4447EFC-FF43-2646-8811-1ADC28FD4B2E}" srcOrd="4" destOrd="0" parTransId="{817127EF-F710-B044-A5A3-C56A68C6DEC5}" sibTransId="{95BD318D-2E15-0C45-AD5E-2C3B03A0ADE1}"/>
    <dgm:cxn modelId="{7F43C1DB-2E73-A54E-9A6E-9FCFED795B0F}" srcId="{63A11AA2-A4A7-7247-9A4E-B96050C75ED5}" destId="{8FB55A83-A8E1-A94F-B46D-139ED6D8D78B}" srcOrd="2" destOrd="0" parTransId="{F13DBBF9-6538-8743-A764-F1835D69C640}" sibTransId="{C154B37E-B3E8-C842-AF43-189E7E14D01F}"/>
    <dgm:cxn modelId="{472D1BEB-F721-D74A-8ECC-E9896319B758}" type="presOf" srcId="{A4447EFC-FF43-2646-8811-1ADC28FD4B2E}" destId="{002143BC-839B-DE43-B611-26B519370165}" srcOrd="0" destOrd="0" presId="urn:microsoft.com/office/officeart/2008/layout/VerticalCurvedList"/>
    <dgm:cxn modelId="{94A693FD-7D60-954E-AE2B-2329A707AD99}" type="presOf" srcId="{D6947569-1A84-A240-ADB1-D9DE83C597EA}" destId="{7EB7F755-32D9-7F47-8CC6-3071F2E4EF6F}"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FE8428D3-CC23-614E-BB33-C282A568AC86}" type="presParOf" srcId="{E204E3A4-32E1-E643-A7AF-28081A71B277}" destId="{49696FEB-3897-1D45-A90F-484E4ED9496B}" srcOrd="1" destOrd="0" presId="urn:microsoft.com/office/officeart/2008/layout/VerticalCurvedList"/>
    <dgm:cxn modelId="{CA68D70C-4CEA-824D-AAF6-994EA2EEE455}" type="presParOf" srcId="{E204E3A4-32E1-E643-A7AF-28081A71B277}" destId="{93014CB0-6DBD-414B-BC05-70BCBDED6720}" srcOrd="2" destOrd="0" presId="urn:microsoft.com/office/officeart/2008/layout/VerticalCurvedList"/>
    <dgm:cxn modelId="{44473444-30FA-0A45-8DD6-62FB1A78718E}" type="presParOf" srcId="{93014CB0-6DBD-414B-BC05-70BCBDED6720}" destId="{2D52BC31-8742-D143-AE7B-B176082737BA}" srcOrd="0" destOrd="0" presId="urn:microsoft.com/office/officeart/2008/layout/VerticalCurvedList"/>
    <dgm:cxn modelId="{036FC7E1-DB5A-9746-9418-6A81BAB2076A}" type="presParOf" srcId="{E204E3A4-32E1-E643-A7AF-28081A71B277}" destId="{7EB7F755-32D9-7F47-8CC6-3071F2E4EF6F}" srcOrd="3" destOrd="0" presId="urn:microsoft.com/office/officeart/2008/layout/VerticalCurvedList"/>
    <dgm:cxn modelId="{A4E83F70-972F-4D4E-9AE0-B60082578ED4}" type="presParOf" srcId="{E204E3A4-32E1-E643-A7AF-28081A71B277}" destId="{0EE86363-74E1-0246-BF68-F9E0899D6EB8}" srcOrd="4" destOrd="0" presId="urn:microsoft.com/office/officeart/2008/layout/VerticalCurvedList"/>
    <dgm:cxn modelId="{31A90854-096A-4A45-8769-47ED3B631666}" type="presParOf" srcId="{0EE86363-74E1-0246-BF68-F9E0899D6EB8}" destId="{28E10DB8-08E8-AC49-AF8B-939AB618B411}" srcOrd="0" destOrd="0" presId="urn:microsoft.com/office/officeart/2008/layout/VerticalCurvedList"/>
    <dgm:cxn modelId="{A6AC5C87-ACA6-3A48-9B8B-0DCE819DCF50}" type="presParOf" srcId="{E204E3A4-32E1-E643-A7AF-28081A71B277}" destId="{CFC33F32-984E-D749-B623-863DB0E7F8EC}" srcOrd="5" destOrd="0" presId="urn:microsoft.com/office/officeart/2008/layout/VerticalCurvedList"/>
    <dgm:cxn modelId="{5B4745DB-FFB7-224E-8790-49D429067299}" type="presParOf" srcId="{E204E3A4-32E1-E643-A7AF-28081A71B277}" destId="{E09910F0-8D2A-F34F-B0F6-2E625B1E75EC}" srcOrd="6" destOrd="0" presId="urn:microsoft.com/office/officeart/2008/layout/VerticalCurvedList"/>
    <dgm:cxn modelId="{AE0368FB-EA26-DB4A-8903-F815530CD1F7}" type="presParOf" srcId="{E09910F0-8D2A-F34F-B0F6-2E625B1E75EC}" destId="{6E6D62AD-4073-7144-8ADB-7A9CBC054247}" srcOrd="0" destOrd="0" presId="urn:microsoft.com/office/officeart/2008/layout/VerticalCurvedList"/>
    <dgm:cxn modelId="{04353F4E-443D-7845-A2BE-B76630EE1047}" type="presParOf" srcId="{E204E3A4-32E1-E643-A7AF-28081A71B277}" destId="{9A7481DE-C177-A940-87C2-53FD316D91CC}" srcOrd="7" destOrd="0" presId="urn:microsoft.com/office/officeart/2008/layout/VerticalCurvedList"/>
    <dgm:cxn modelId="{3DE30BE5-4997-6F40-8278-5DDD0A708BA7}" type="presParOf" srcId="{E204E3A4-32E1-E643-A7AF-28081A71B277}" destId="{77E98E2B-FD70-6444-9C80-52521CB366E9}" srcOrd="8" destOrd="0" presId="urn:microsoft.com/office/officeart/2008/layout/VerticalCurvedList"/>
    <dgm:cxn modelId="{6063C005-973D-224C-8CCE-EA036920CF4E}" type="presParOf" srcId="{77E98E2B-FD70-6444-9C80-52521CB366E9}" destId="{56863137-C2A2-5C44-A046-33A9137DEC7E}" srcOrd="0" destOrd="0" presId="urn:microsoft.com/office/officeart/2008/layout/VerticalCurvedList"/>
    <dgm:cxn modelId="{0E1F3F43-F204-6547-9A6D-E354F7915468}" type="presParOf" srcId="{E204E3A4-32E1-E643-A7AF-28081A71B277}" destId="{002143BC-839B-DE43-B611-26B519370165}" srcOrd="9" destOrd="0" presId="urn:microsoft.com/office/officeart/2008/layout/VerticalCurvedList"/>
    <dgm:cxn modelId="{E3CA8D91-92B8-4E49-BE4B-6586E516BCF0}" type="presParOf" srcId="{E204E3A4-32E1-E643-A7AF-28081A71B277}" destId="{B3FD050F-FF11-1644-A7BF-8BDA4169862E}" srcOrd="10" destOrd="0" presId="urn:microsoft.com/office/officeart/2008/layout/VerticalCurvedList"/>
    <dgm:cxn modelId="{D0B3F322-73B6-A54D-B808-B607941270B1}" type="presParOf" srcId="{B3FD050F-FF11-1644-A7BF-8BDA4169862E}" destId="{295AE601-1888-394A-8C77-D4E202587126}"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9EC27A23-0A5B-2A47-BF82-6B5CBF7D70C8}">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340, Подаване на данни с Декларация обр. 1 и Декларация обр. 6 (Приемане на декларация образец № 1 „Данни за осигуреното лице“ (включително по електронен път))</a:t>
          </a:r>
        </a:p>
      </dgm:t>
    </dgm:pt>
    <dgm:pt modelId="{817F55A3-F318-B546-9CAB-A05AF24367F9}" type="parTrans" cxnId="{B5A61F1C-0FA3-724D-A252-3D470A9A9579}">
      <dgm:prSet/>
      <dgm:spPr/>
      <dgm:t>
        <a:bodyPr/>
        <a:lstStyle/>
        <a:p>
          <a:endParaRPr lang="en-GB"/>
        </a:p>
      </dgm:t>
    </dgm:pt>
    <dgm:pt modelId="{4C6C7E12-A035-AB4D-BC7E-5C7F062D8B3A}" type="sibTrans" cxnId="{B5A61F1C-0FA3-724D-A252-3D470A9A9579}">
      <dgm:prSet/>
      <dgm:spPr/>
      <dgm:t>
        <a:bodyPr/>
        <a:lstStyle/>
        <a:p>
          <a:endParaRPr lang="en-GB"/>
        </a:p>
      </dgm:t>
    </dgm:pt>
    <dgm:pt modelId="{327AE2D7-7611-5C45-9014-25FD44DEB8EA}">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2661, Декларация по чл. 54, ал. 4 от ЗМДТ (Приемане на декларация по чл. 54, ал. 4 от ЗМДТ за притежаван лек автомобил по електронен път)</a:t>
          </a:r>
        </a:p>
      </dgm:t>
    </dgm:pt>
    <dgm:pt modelId="{8E478704-0085-DD4B-9E2F-2237B89C007A}" type="parTrans" cxnId="{F6122A8A-045E-3241-8CCF-623568DBC35B}">
      <dgm:prSet/>
      <dgm:spPr/>
      <dgm:t>
        <a:bodyPr/>
        <a:lstStyle/>
        <a:p>
          <a:endParaRPr lang="en-GB"/>
        </a:p>
      </dgm:t>
    </dgm:pt>
    <dgm:pt modelId="{7623BBB8-3600-0F43-A397-7912981C80EB}" type="sibTrans" cxnId="{F6122A8A-045E-3241-8CCF-623568DBC35B}">
      <dgm:prSet/>
      <dgm:spPr/>
      <dgm:t>
        <a:bodyPr/>
        <a:lstStyle/>
        <a:p>
          <a:endParaRPr lang="en-GB"/>
        </a:p>
      </dgm:t>
    </dgm:pt>
    <dgm:pt modelId="{D79D66A6-CFE5-984B-9C0D-FBA63993D3A5}">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2660, Декларация по чл. 54, ал. 4 от ЗМДТ (Приемане на декларация по чл. 54, ал. 4 от ЗМДТ за притежавано пътно превозно средство (без леки автомобили) по електронен път )</a:t>
          </a:r>
        </a:p>
      </dgm:t>
    </dgm:pt>
    <dgm:pt modelId="{B9D4D3CC-F334-914A-8239-04EA0B8860D7}" type="parTrans" cxnId="{DE6504AD-3B11-0541-9375-B4CBF2D3DF7A}">
      <dgm:prSet/>
      <dgm:spPr/>
      <dgm:t>
        <a:bodyPr/>
        <a:lstStyle/>
        <a:p>
          <a:endParaRPr lang="en-GB"/>
        </a:p>
      </dgm:t>
    </dgm:pt>
    <dgm:pt modelId="{B74647F7-BC2A-E244-9896-96639DC45982}" type="sibTrans" cxnId="{DE6504AD-3B11-0541-9375-B4CBF2D3DF7A}">
      <dgm:prSet/>
      <dgm:spPr/>
      <dgm:t>
        <a:bodyPr/>
        <a:lstStyle/>
        <a:p>
          <a:endParaRPr lang="en-GB"/>
        </a:p>
      </dgm:t>
    </dgm:pt>
    <dgm:pt modelId="{8096B5D1-7FE8-5847-8C50-32651263D297}">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645, Декларация образец № 8 „Данни за внасяне на осигурителни вноски на основание 9а от Кодекса за социално осигуряване“ (Приемане на декларация образец №8 „Данни за внасяне на осигурителни вноски“)</a:t>
          </a:r>
        </a:p>
      </dgm:t>
    </dgm:pt>
    <dgm:pt modelId="{74770513-1625-DB42-9D08-2A8798EA4F39}" type="parTrans" cxnId="{C0E82CCD-6CBF-4041-809E-2895242D827B}">
      <dgm:prSet/>
      <dgm:spPr/>
      <dgm:t>
        <a:bodyPr/>
        <a:lstStyle/>
        <a:p>
          <a:endParaRPr lang="en-GB"/>
        </a:p>
      </dgm:t>
    </dgm:pt>
    <dgm:pt modelId="{8D59CEE5-B919-7E49-AE14-74BE7EB260D0}" type="sibTrans" cxnId="{C0E82CCD-6CBF-4041-809E-2895242D827B}">
      <dgm:prSet/>
      <dgm:spPr/>
      <dgm:t>
        <a:bodyPr/>
        <a:lstStyle/>
        <a:p>
          <a:endParaRPr lang="en-GB"/>
        </a:p>
      </dgm:t>
    </dgm:pt>
    <dgm:pt modelId="{C495D066-3B50-E94B-935D-CF33268FFAF2}">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1937, Подаване на данни с Декларация обр. 1 и Декларация обр. 6 (Приемане на декларация образец № 6 “Данни за дължими вноски и данък” по чл. 42 Закон за данъците върху доходите на физическите лица(включително по електронен път))</a:t>
          </a:r>
        </a:p>
      </dgm:t>
    </dgm:pt>
    <dgm:pt modelId="{9360AB82-498C-8548-A8F4-59AC201E4E3D}" type="parTrans" cxnId="{7D6B726D-5667-6849-931F-15F78DFD4E75}">
      <dgm:prSet/>
      <dgm:spPr/>
      <dgm:t>
        <a:bodyPr/>
        <a:lstStyle/>
        <a:p>
          <a:endParaRPr lang="en-GB"/>
        </a:p>
      </dgm:t>
    </dgm:pt>
    <dgm:pt modelId="{8CCD1E8E-BE4B-3547-BF80-DC8CF35FCEEB}" type="sibTrans" cxnId="{7D6B726D-5667-6849-931F-15F78DFD4E75}">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5"/>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5"/>
      <dgm:spPr/>
    </dgm:pt>
    <dgm:pt modelId="{5940E49E-A293-2F45-982A-00AED95045EB}" type="pres">
      <dgm:prSet presAssocID="{63A11AA2-A4A7-7247-9A4E-B96050C75ED5}" presName="dstNode" presStyleLbl="node1" presStyleIdx="0" presStyleCnt="5"/>
      <dgm:spPr/>
    </dgm:pt>
    <dgm:pt modelId="{8BB22EC5-4AE2-404C-B5AD-6A3B735E43C9}" type="pres">
      <dgm:prSet presAssocID="{9EC27A23-0A5B-2A47-BF82-6B5CBF7D70C8}" presName="text_1" presStyleLbl="node1" presStyleIdx="0" presStyleCnt="5">
        <dgm:presLayoutVars>
          <dgm:bulletEnabled val="1"/>
        </dgm:presLayoutVars>
      </dgm:prSet>
      <dgm:spPr/>
    </dgm:pt>
    <dgm:pt modelId="{5EDC6085-C3D4-8548-8600-6009D652768F}" type="pres">
      <dgm:prSet presAssocID="{9EC27A23-0A5B-2A47-BF82-6B5CBF7D70C8}" presName="accent_1" presStyleCnt="0"/>
      <dgm:spPr/>
    </dgm:pt>
    <dgm:pt modelId="{C4A2286B-7C0A-034A-ADC4-1D325F873851}" type="pres">
      <dgm:prSet presAssocID="{9EC27A23-0A5B-2A47-BF82-6B5CBF7D70C8}" presName="accentRepeatNode" presStyleLbl="solidFgAcc1" presStyleIdx="0" presStyleCnt="5"/>
      <dgm:spPr/>
    </dgm:pt>
    <dgm:pt modelId="{E131DE33-984B-2E4A-8CB8-DF4B7D12C990}" type="pres">
      <dgm:prSet presAssocID="{327AE2D7-7611-5C45-9014-25FD44DEB8EA}" presName="text_2" presStyleLbl="node1" presStyleIdx="1" presStyleCnt="5">
        <dgm:presLayoutVars>
          <dgm:bulletEnabled val="1"/>
        </dgm:presLayoutVars>
      </dgm:prSet>
      <dgm:spPr/>
    </dgm:pt>
    <dgm:pt modelId="{6AD6B006-CAC9-0842-BF27-CC158364D334}" type="pres">
      <dgm:prSet presAssocID="{327AE2D7-7611-5C45-9014-25FD44DEB8EA}" presName="accent_2" presStyleCnt="0"/>
      <dgm:spPr/>
    </dgm:pt>
    <dgm:pt modelId="{CBC0A7C6-89FB-E24B-AEFC-D4DEDAA5F54D}" type="pres">
      <dgm:prSet presAssocID="{327AE2D7-7611-5C45-9014-25FD44DEB8EA}" presName="accentRepeatNode" presStyleLbl="solidFgAcc1" presStyleIdx="1" presStyleCnt="5"/>
      <dgm:spPr/>
    </dgm:pt>
    <dgm:pt modelId="{66613F52-9EFD-DE4C-8C81-9705A262BE39}" type="pres">
      <dgm:prSet presAssocID="{D79D66A6-CFE5-984B-9C0D-FBA63993D3A5}" presName="text_3" presStyleLbl="node1" presStyleIdx="2" presStyleCnt="5">
        <dgm:presLayoutVars>
          <dgm:bulletEnabled val="1"/>
        </dgm:presLayoutVars>
      </dgm:prSet>
      <dgm:spPr/>
    </dgm:pt>
    <dgm:pt modelId="{3FBCBAE4-0F35-A444-977E-147324C83C9C}" type="pres">
      <dgm:prSet presAssocID="{D79D66A6-CFE5-984B-9C0D-FBA63993D3A5}" presName="accent_3" presStyleCnt="0"/>
      <dgm:spPr/>
    </dgm:pt>
    <dgm:pt modelId="{61081E67-8C50-834D-B52A-87521A270584}" type="pres">
      <dgm:prSet presAssocID="{D79D66A6-CFE5-984B-9C0D-FBA63993D3A5}" presName="accentRepeatNode" presStyleLbl="solidFgAcc1" presStyleIdx="2" presStyleCnt="5"/>
      <dgm:spPr/>
    </dgm:pt>
    <dgm:pt modelId="{23449DE5-FD7E-6142-BB58-CB8F1095B75B}" type="pres">
      <dgm:prSet presAssocID="{8096B5D1-7FE8-5847-8C50-32651263D297}" presName="text_4" presStyleLbl="node1" presStyleIdx="3" presStyleCnt="5">
        <dgm:presLayoutVars>
          <dgm:bulletEnabled val="1"/>
        </dgm:presLayoutVars>
      </dgm:prSet>
      <dgm:spPr/>
    </dgm:pt>
    <dgm:pt modelId="{53D4F993-8674-0544-8ED0-DBE96EB510A3}" type="pres">
      <dgm:prSet presAssocID="{8096B5D1-7FE8-5847-8C50-32651263D297}" presName="accent_4" presStyleCnt="0"/>
      <dgm:spPr/>
    </dgm:pt>
    <dgm:pt modelId="{835AD41C-0F77-2E49-B6B8-BFD7ECA20581}" type="pres">
      <dgm:prSet presAssocID="{8096B5D1-7FE8-5847-8C50-32651263D297}" presName="accentRepeatNode" presStyleLbl="solidFgAcc1" presStyleIdx="3" presStyleCnt="5"/>
      <dgm:spPr/>
    </dgm:pt>
    <dgm:pt modelId="{B2115B18-4602-3243-8B67-DBD4B2A06509}" type="pres">
      <dgm:prSet presAssocID="{C495D066-3B50-E94B-935D-CF33268FFAF2}" presName="text_5" presStyleLbl="node1" presStyleIdx="4" presStyleCnt="5">
        <dgm:presLayoutVars>
          <dgm:bulletEnabled val="1"/>
        </dgm:presLayoutVars>
      </dgm:prSet>
      <dgm:spPr/>
    </dgm:pt>
    <dgm:pt modelId="{18C7CCDF-CF98-CD4B-BE2C-2152A9EBD5EF}" type="pres">
      <dgm:prSet presAssocID="{C495D066-3B50-E94B-935D-CF33268FFAF2}" presName="accent_5" presStyleCnt="0"/>
      <dgm:spPr/>
    </dgm:pt>
    <dgm:pt modelId="{57515279-381C-A646-8169-9A1DF428B104}" type="pres">
      <dgm:prSet presAssocID="{C495D066-3B50-E94B-935D-CF33268FFAF2}" presName="accentRepeatNode" presStyleLbl="solidFgAcc1" presStyleIdx="4" presStyleCnt="5"/>
      <dgm:spPr/>
    </dgm:pt>
  </dgm:ptLst>
  <dgm:cxnLst>
    <dgm:cxn modelId="{B5A61F1C-0FA3-724D-A252-3D470A9A9579}" srcId="{63A11AA2-A4A7-7247-9A4E-B96050C75ED5}" destId="{9EC27A23-0A5B-2A47-BF82-6B5CBF7D70C8}" srcOrd="0" destOrd="0" parTransId="{817F55A3-F318-B546-9CAB-A05AF24367F9}" sibTransId="{4C6C7E12-A035-AB4D-BC7E-5C7F062D8B3A}"/>
    <dgm:cxn modelId="{EBF07359-E992-6443-86E2-B4C88AFC6F54}" type="presOf" srcId="{63A11AA2-A4A7-7247-9A4E-B96050C75ED5}" destId="{3C5769BC-A929-564E-854C-F692A18A4F11}" srcOrd="0" destOrd="0" presId="urn:microsoft.com/office/officeart/2008/layout/VerticalCurvedList"/>
    <dgm:cxn modelId="{7D6B726D-5667-6849-931F-15F78DFD4E75}" srcId="{63A11AA2-A4A7-7247-9A4E-B96050C75ED5}" destId="{C495D066-3B50-E94B-935D-CF33268FFAF2}" srcOrd="4" destOrd="0" parTransId="{9360AB82-498C-8548-A8F4-59AC201E4E3D}" sibTransId="{8CCD1E8E-BE4B-3547-BF80-DC8CF35FCEEB}"/>
    <dgm:cxn modelId="{85D98474-BDBD-2F45-9414-F161785BD52E}" type="presOf" srcId="{4C6C7E12-A035-AB4D-BC7E-5C7F062D8B3A}" destId="{A9960193-9E70-504A-9D2D-8EF405CABFD7}" srcOrd="0" destOrd="0" presId="urn:microsoft.com/office/officeart/2008/layout/VerticalCurvedList"/>
    <dgm:cxn modelId="{F6122A8A-045E-3241-8CCF-623568DBC35B}" srcId="{63A11AA2-A4A7-7247-9A4E-B96050C75ED5}" destId="{327AE2D7-7611-5C45-9014-25FD44DEB8EA}" srcOrd="1" destOrd="0" parTransId="{8E478704-0085-DD4B-9E2F-2237B89C007A}" sibTransId="{7623BBB8-3600-0F43-A397-7912981C80EB}"/>
    <dgm:cxn modelId="{DE6504AD-3B11-0541-9375-B4CBF2D3DF7A}" srcId="{63A11AA2-A4A7-7247-9A4E-B96050C75ED5}" destId="{D79D66A6-CFE5-984B-9C0D-FBA63993D3A5}" srcOrd="2" destOrd="0" parTransId="{B9D4D3CC-F334-914A-8239-04EA0B8860D7}" sibTransId="{B74647F7-BC2A-E244-9896-96639DC45982}"/>
    <dgm:cxn modelId="{80331EB9-6D7A-564D-BB94-7707CFFF9486}" type="presOf" srcId="{C495D066-3B50-E94B-935D-CF33268FFAF2}" destId="{B2115B18-4602-3243-8B67-DBD4B2A06509}" srcOrd="0" destOrd="0" presId="urn:microsoft.com/office/officeart/2008/layout/VerticalCurvedList"/>
    <dgm:cxn modelId="{CD5FA8C7-C6A6-2E44-8968-7F0BF12530CD}" type="presOf" srcId="{8096B5D1-7FE8-5847-8C50-32651263D297}" destId="{23449DE5-FD7E-6142-BB58-CB8F1095B75B}" srcOrd="0" destOrd="0" presId="urn:microsoft.com/office/officeart/2008/layout/VerticalCurvedList"/>
    <dgm:cxn modelId="{C0E82CCD-6CBF-4041-809E-2895242D827B}" srcId="{63A11AA2-A4A7-7247-9A4E-B96050C75ED5}" destId="{8096B5D1-7FE8-5847-8C50-32651263D297}" srcOrd="3" destOrd="0" parTransId="{74770513-1625-DB42-9D08-2A8798EA4F39}" sibTransId="{8D59CEE5-B919-7E49-AE14-74BE7EB260D0}"/>
    <dgm:cxn modelId="{54EA6FD0-6301-FF4A-BC05-716F23B35C84}" type="presOf" srcId="{9EC27A23-0A5B-2A47-BF82-6B5CBF7D70C8}" destId="{8BB22EC5-4AE2-404C-B5AD-6A3B735E43C9}" srcOrd="0" destOrd="0" presId="urn:microsoft.com/office/officeart/2008/layout/VerticalCurvedList"/>
    <dgm:cxn modelId="{70845ADA-646D-F443-A709-90C0B6C955CA}" type="presOf" srcId="{327AE2D7-7611-5C45-9014-25FD44DEB8EA}" destId="{E131DE33-984B-2E4A-8CB8-DF4B7D12C990}" srcOrd="0" destOrd="0" presId="urn:microsoft.com/office/officeart/2008/layout/VerticalCurvedList"/>
    <dgm:cxn modelId="{A914E8DF-B986-C340-B72F-475C1D7C0966}" type="presOf" srcId="{D79D66A6-CFE5-984B-9C0D-FBA63993D3A5}" destId="{66613F52-9EFD-DE4C-8C81-9705A262BE39}"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2FFD66E5-1A25-6443-888E-F00AC5057A4E}" type="presParOf" srcId="{E204E3A4-32E1-E643-A7AF-28081A71B277}" destId="{8BB22EC5-4AE2-404C-B5AD-6A3B735E43C9}" srcOrd="1" destOrd="0" presId="urn:microsoft.com/office/officeart/2008/layout/VerticalCurvedList"/>
    <dgm:cxn modelId="{D5188F5F-D905-164A-8E76-82B013C7823D}" type="presParOf" srcId="{E204E3A4-32E1-E643-A7AF-28081A71B277}" destId="{5EDC6085-C3D4-8548-8600-6009D652768F}" srcOrd="2" destOrd="0" presId="urn:microsoft.com/office/officeart/2008/layout/VerticalCurvedList"/>
    <dgm:cxn modelId="{DE4B3421-3370-CA44-A266-480494B25775}" type="presParOf" srcId="{5EDC6085-C3D4-8548-8600-6009D652768F}" destId="{C4A2286B-7C0A-034A-ADC4-1D325F873851}" srcOrd="0" destOrd="0" presId="urn:microsoft.com/office/officeart/2008/layout/VerticalCurvedList"/>
    <dgm:cxn modelId="{AFA2C64A-E882-004B-BF00-265702A25B71}" type="presParOf" srcId="{E204E3A4-32E1-E643-A7AF-28081A71B277}" destId="{E131DE33-984B-2E4A-8CB8-DF4B7D12C990}" srcOrd="3" destOrd="0" presId="urn:microsoft.com/office/officeart/2008/layout/VerticalCurvedList"/>
    <dgm:cxn modelId="{50B23484-BD4E-3145-8E4B-9CCBD20D174A}" type="presParOf" srcId="{E204E3A4-32E1-E643-A7AF-28081A71B277}" destId="{6AD6B006-CAC9-0842-BF27-CC158364D334}" srcOrd="4" destOrd="0" presId="urn:microsoft.com/office/officeart/2008/layout/VerticalCurvedList"/>
    <dgm:cxn modelId="{D9BBA4A0-C0DC-FA4A-A328-F635982C164E}" type="presParOf" srcId="{6AD6B006-CAC9-0842-BF27-CC158364D334}" destId="{CBC0A7C6-89FB-E24B-AEFC-D4DEDAA5F54D}" srcOrd="0" destOrd="0" presId="urn:microsoft.com/office/officeart/2008/layout/VerticalCurvedList"/>
    <dgm:cxn modelId="{D0A92CC9-3B02-344B-A4E6-79EC03804106}" type="presParOf" srcId="{E204E3A4-32E1-E643-A7AF-28081A71B277}" destId="{66613F52-9EFD-DE4C-8C81-9705A262BE39}" srcOrd="5" destOrd="0" presId="urn:microsoft.com/office/officeart/2008/layout/VerticalCurvedList"/>
    <dgm:cxn modelId="{11F8D95B-FF8C-134A-97B0-82D74B5D2462}" type="presParOf" srcId="{E204E3A4-32E1-E643-A7AF-28081A71B277}" destId="{3FBCBAE4-0F35-A444-977E-147324C83C9C}" srcOrd="6" destOrd="0" presId="urn:microsoft.com/office/officeart/2008/layout/VerticalCurvedList"/>
    <dgm:cxn modelId="{F3D715E0-5E9B-354F-977A-83E6965B1218}" type="presParOf" srcId="{3FBCBAE4-0F35-A444-977E-147324C83C9C}" destId="{61081E67-8C50-834D-B52A-87521A270584}" srcOrd="0" destOrd="0" presId="urn:microsoft.com/office/officeart/2008/layout/VerticalCurvedList"/>
    <dgm:cxn modelId="{394A0273-3E97-8847-AC47-02822476A0B6}" type="presParOf" srcId="{E204E3A4-32E1-E643-A7AF-28081A71B277}" destId="{23449DE5-FD7E-6142-BB58-CB8F1095B75B}" srcOrd="7" destOrd="0" presId="urn:microsoft.com/office/officeart/2008/layout/VerticalCurvedList"/>
    <dgm:cxn modelId="{86EB4844-89E0-EE45-A489-6E2964B7E60F}" type="presParOf" srcId="{E204E3A4-32E1-E643-A7AF-28081A71B277}" destId="{53D4F993-8674-0544-8ED0-DBE96EB510A3}" srcOrd="8" destOrd="0" presId="urn:microsoft.com/office/officeart/2008/layout/VerticalCurvedList"/>
    <dgm:cxn modelId="{B7B54CD7-08D4-2145-ACDE-6F628440C1A0}" type="presParOf" srcId="{53D4F993-8674-0544-8ED0-DBE96EB510A3}" destId="{835AD41C-0F77-2E49-B6B8-BFD7ECA20581}" srcOrd="0" destOrd="0" presId="urn:microsoft.com/office/officeart/2008/layout/VerticalCurvedList"/>
    <dgm:cxn modelId="{A069E508-6A6A-A945-8445-46883411B707}" type="presParOf" srcId="{E204E3A4-32E1-E643-A7AF-28081A71B277}" destId="{B2115B18-4602-3243-8B67-DBD4B2A06509}" srcOrd="9" destOrd="0" presId="urn:microsoft.com/office/officeart/2008/layout/VerticalCurvedList"/>
    <dgm:cxn modelId="{28CAA170-D011-CB44-8AEB-986A03C235FE}" type="presParOf" srcId="{E204E3A4-32E1-E643-A7AF-28081A71B277}" destId="{18C7CCDF-CF98-CD4B-BE2C-2152A9EBD5EF}" srcOrd="10" destOrd="0" presId="urn:microsoft.com/office/officeart/2008/layout/VerticalCurvedList"/>
    <dgm:cxn modelId="{4D2EB252-0F26-0247-B18A-A398E710A466}" type="presParOf" srcId="{18C7CCDF-CF98-CD4B-BE2C-2152A9EBD5EF}" destId="{57515279-381C-A646-8169-9A1DF428B104}"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C5B73CD3-A1F1-F140-8AA4-3FF3E442D5DF}">
      <dgm:prSet custT="1">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sz="1200" dirty="0"/>
            <a:t>1930, Декларация образец № 7 (Приемане на декларация образец  № 7 „Данни за възникване на задължение за внасяне на здравноосигурителни вноски“ (включително по електронен път))</a:t>
          </a:r>
        </a:p>
      </dgm:t>
    </dgm:pt>
    <dgm:pt modelId="{AD4D315A-1429-E34B-BD64-5FAACB46DA4A}" type="parTrans" cxnId="{9509614A-47BC-7D44-8E92-1A00D48A51C3}">
      <dgm:prSet/>
      <dgm:spPr/>
      <dgm:t>
        <a:bodyPr/>
        <a:lstStyle/>
        <a:p>
          <a:endParaRPr lang="en-GB" sz="1200"/>
        </a:p>
      </dgm:t>
    </dgm:pt>
    <dgm:pt modelId="{A4BDE8F2-2602-B447-B32B-0CFDDEFA2B6A}" type="sibTrans" cxnId="{9509614A-47BC-7D44-8E92-1A00D48A51C3}">
      <dgm:prSet/>
      <dgm:spPr/>
      <dgm:t>
        <a:bodyPr/>
        <a:lstStyle/>
        <a:p>
          <a:endParaRPr lang="en-GB" sz="1200"/>
        </a:p>
      </dgm:t>
    </dgm:pt>
    <dgm:pt modelId="{A92323E7-0F73-0142-8940-2DE7CDDF4665}">
      <dgm:prSet custT="1">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sz="1200" dirty="0"/>
            <a:t>1928, Декларация  по чл.29а, ал. 4 от ЗДДФЛ за упражняване правото на избор на облагане от физическите лица, регистрирани като земеделски стопани (включително по електронен път) (Приемане на декларация за упражняване правото на избор на облагане от физическите лица, регистрирани като земеделски стопани (включително по електронен път))</a:t>
          </a:r>
        </a:p>
      </dgm:t>
    </dgm:pt>
    <dgm:pt modelId="{9A5922B9-86CD-2746-8275-1B55B03AF0CC}" type="parTrans" cxnId="{B34B3BCC-8911-3A42-B69D-C842824AB97A}">
      <dgm:prSet/>
      <dgm:spPr/>
      <dgm:t>
        <a:bodyPr/>
        <a:lstStyle/>
        <a:p>
          <a:endParaRPr lang="en-GB" sz="1200"/>
        </a:p>
      </dgm:t>
    </dgm:pt>
    <dgm:pt modelId="{00C63607-5B3F-B64A-B945-EB21356C2194}" type="sibTrans" cxnId="{B34B3BCC-8911-3A42-B69D-C842824AB97A}">
      <dgm:prSet/>
      <dgm:spPr/>
      <dgm:t>
        <a:bodyPr/>
        <a:lstStyle/>
        <a:p>
          <a:endParaRPr lang="en-GB" sz="1200"/>
        </a:p>
      </dgm:t>
    </dgm:pt>
    <dgm:pt modelId="{481FC352-4863-2542-A35F-28E76FAB0B1A}">
      <dgm:prSet custT="1">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sz="1200" dirty="0"/>
            <a:t>1869, Декларация по чл. 55, ал. 1 от ЗДДФЛ и чл. 201, ал. 1 от ЗКПО (Декларация по чл. 55, ал. 1 от Закона за данъците върху доходите на физическите лица и чл. 201, ал. 1 от Закона за корпоративното      подоходно облагане за дължими данъци (включително по електронен път))</a:t>
          </a:r>
        </a:p>
      </dgm:t>
    </dgm:pt>
    <dgm:pt modelId="{C45C2272-AED9-D64F-9F76-35645478761C}" type="parTrans" cxnId="{5452BB44-41F1-3947-AE76-C4E42A0209D9}">
      <dgm:prSet/>
      <dgm:spPr/>
      <dgm:t>
        <a:bodyPr/>
        <a:lstStyle/>
        <a:p>
          <a:endParaRPr lang="en-GB" sz="1200"/>
        </a:p>
      </dgm:t>
    </dgm:pt>
    <dgm:pt modelId="{4B9B0AB8-440A-D749-BA9B-BB9B4566A1BB}" type="sibTrans" cxnId="{5452BB44-41F1-3947-AE76-C4E42A0209D9}">
      <dgm:prSet/>
      <dgm:spPr/>
      <dgm:t>
        <a:bodyPr/>
        <a:lstStyle/>
        <a:p>
          <a:endParaRPr lang="en-GB" sz="1200"/>
        </a:p>
      </dgm:t>
    </dgm:pt>
    <dgm:pt modelId="{77084BAB-4855-3E44-9FA5-7B7675582536}">
      <dgm:prSet custT="1">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sz="1200" dirty="0"/>
            <a:t>1663, Декларация образец № 5 (Приемане на декларация образец  № 5 „Авансово внесени социални и здравноосигурителни вноски“ (включително по електронен път))</a:t>
          </a:r>
        </a:p>
      </dgm:t>
    </dgm:pt>
    <dgm:pt modelId="{C20C1D81-8D03-3347-A1B6-59223FDAB2CC}" type="parTrans" cxnId="{85C3E84E-55F0-C845-8851-79CEDFFF7D85}">
      <dgm:prSet/>
      <dgm:spPr/>
      <dgm:t>
        <a:bodyPr/>
        <a:lstStyle/>
        <a:p>
          <a:endParaRPr lang="en-GB" sz="1200"/>
        </a:p>
      </dgm:t>
    </dgm:pt>
    <dgm:pt modelId="{CE9A8F83-66B5-CC42-BB1E-BFE10AE8B23B}" type="sibTrans" cxnId="{85C3E84E-55F0-C845-8851-79CEDFFF7D85}">
      <dgm:prSet/>
      <dgm:spPr/>
      <dgm:t>
        <a:bodyPr/>
        <a:lstStyle/>
        <a:p>
          <a:endParaRPr lang="en-GB" sz="1200"/>
        </a:p>
      </dgm:t>
    </dgm:pt>
    <dgm:pt modelId="{23F6CEFC-A539-B645-A36F-37E58D8289E9}">
      <dgm:prSet custT="1">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sz="1200"/>
            <a:t>1479, Декларация по чл. 50 от ЗДДФЛ  (Приемане на Годишна данъчна декларация по чл. 50 Закон за данъците върху доходите на физическите лица (включително по електронен път и бар код))</a:t>
          </a:r>
        </a:p>
      </dgm:t>
    </dgm:pt>
    <dgm:pt modelId="{CAA6D661-ACA6-3A42-9946-135EB1C9B8D4}" type="parTrans" cxnId="{F4FB5A6D-BBE6-964C-B457-26C8E7EB7532}">
      <dgm:prSet/>
      <dgm:spPr/>
      <dgm:t>
        <a:bodyPr/>
        <a:lstStyle/>
        <a:p>
          <a:endParaRPr lang="en-GB" sz="1200"/>
        </a:p>
      </dgm:t>
    </dgm:pt>
    <dgm:pt modelId="{246B64C8-4933-8A43-97FE-AF7973FDECAE}" type="sibTrans" cxnId="{F4FB5A6D-BBE6-964C-B457-26C8E7EB7532}">
      <dgm:prSet/>
      <dgm:spPr/>
      <dgm:t>
        <a:bodyPr/>
        <a:lstStyle/>
        <a:p>
          <a:endParaRPr lang="en-GB" sz="1200"/>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5"/>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5"/>
      <dgm:spPr/>
    </dgm:pt>
    <dgm:pt modelId="{5940E49E-A293-2F45-982A-00AED95045EB}" type="pres">
      <dgm:prSet presAssocID="{63A11AA2-A4A7-7247-9A4E-B96050C75ED5}" presName="dstNode" presStyleLbl="node1" presStyleIdx="0" presStyleCnt="5"/>
      <dgm:spPr/>
    </dgm:pt>
    <dgm:pt modelId="{685CD4D3-33E2-D84D-B625-1EC1F1BA9177}" type="pres">
      <dgm:prSet presAssocID="{C5B73CD3-A1F1-F140-8AA4-3FF3E442D5DF}" presName="text_1" presStyleLbl="node1" presStyleIdx="0" presStyleCnt="5">
        <dgm:presLayoutVars>
          <dgm:bulletEnabled val="1"/>
        </dgm:presLayoutVars>
      </dgm:prSet>
      <dgm:spPr/>
    </dgm:pt>
    <dgm:pt modelId="{48A42923-AC71-F44A-8AE8-939AEF21A154}" type="pres">
      <dgm:prSet presAssocID="{C5B73CD3-A1F1-F140-8AA4-3FF3E442D5DF}" presName="accent_1" presStyleCnt="0"/>
      <dgm:spPr/>
    </dgm:pt>
    <dgm:pt modelId="{94E0DF2D-F8F5-DA4F-BB89-117646AAB171}" type="pres">
      <dgm:prSet presAssocID="{C5B73CD3-A1F1-F140-8AA4-3FF3E442D5DF}" presName="accentRepeatNode" presStyleLbl="solidFgAcc1" presStyleIdx="0" presStyleCnt="5"/>
      <dgm:spPr/>
    </dgm:pt>
    <dgm:pt modelId="{34787CCC-C53D-C543-861F-36017355FD2F}" type="pres">
      <dgm:prSet presAssocID="{A92323E7-0F73-0142-8940-2DE7CDDF4665}" presName="text_2" presStyleLbl="node1" presStyleIdx="1" presStyleCnt="5">
        <dgm:presLayoutVars>
          <dgm:bulletEnabled val="1"/>
        </dgm:presLayoutVars>
      </dgm:prSet>
      <dgm:spPr/>
    </dgm:pt>
    <dgm:pt modelId="{0B628EF0-9D48-6449-AB5D-F7D2AF40BB3A}" type="pres">
      <dgm:prSet presAssocID="{A92323E7-0F73-0142-8940-2DE7CDDF4665}" presName="accent_2" presStyleCnt="0"/>
      <dgm:spPr/>
    </dgm:pt>
    <dgm:pt modelId="{79B6452B-0F10-6C48-A6AB-4AFA895C158C}" type="pres">
      <dgm:prSet presAssocID="{A92323E7-0F73-0142-8940-2DE7CDDF4665}" presName="accentRepeatNode" presStyleLbl="solidFgAcc1" presStyleIdx="1" presStyleCnt="5"/>
      <dgm:spPr/>
    </dgm:pt>
    <dgm:pt modelId="{00AE1690-A564-454B-8A16-A2B2EE89D6CC}" type="pres">
      <dgm:prSet presAssocID="{481FC352-4863-2542-A35F-28E76FAB0B1A}" presName="text_3" presStyleLbl="node1" presStyleIdx="2" presStyleCnt="5">
        <dgm:presLayoutVars>
          <dgm:bulletEnabled val="1"/>
        </dgm:presLayoutVars>
      </dgm:prSet>
      <dgm:spPr/>
    </dgm:pt>
    <dgm:pt modelId="{A44C9360-7D96-7448-895B-9B405EC44376}" type="pres">
      <dgm:prSet presAssocID="{481FC352-4863-2542-A35F-28E76FAB0B1A}" presName="accent_3" presStyleCnt="0"/>
      <dgm:spPr/>
    </dgm:pt>
    <dgm:pt modelId="{09E36E84-1733-2940-A878-D69907C3E8EF}" type="pres">
      <dgm:prSet presAssocID="{481FC352-4863-2542-A35F-28E76FAB0B1A}" presName="accentRepeatNode" presStyleLbl="solidFgAcc1" presStyleIdx="2" presStyleCnt="5"/>
      <dgm:spPr/>
    </dgm:pt>
    <dgm:pt modelId="{80D1EE72-47BF-FE40-B35E-DAA84A582C4A}" type="pres">
      <dgm:prSet presAssocID="{77084BAB-4855-3E44-9FA5-7B7675582536}" presName="text_4" presStyleLbl="node1" presStyleIdx="3" presStyleCnt="5">
        <dgm:presLayoutVars>
          <dgm:bulletEnabled val="1"/>
        </dgm:presLayoutVars>
      </dgm:prSet>
      <dgm:spPr/>
    </dgm:pt>
    <dgm:pt modelId="{A220EB2C-7AD0-7948-8350-8825945A1A6E}" type="pres">
      <dgm:prSet presAssocID="{77084BAB-4855-3E44-9FA5-7B7675582536}" presName="accent_4" presStyleCnt="0"/>
      <dgm:spPr/>
    </dgm:pt>
    <dgm:pt modelId="{BC7492DD-17C9-274F-B8C1-BE183B4FA921}" type="pres">
      <dgm:prSet presAssocID="{77084BAB-4855-3E44-9FA5-7B7675582536}" presName="accentRepeatNode" presStyleLbl="solidFgAcc1" presStyleIdx="3" presStyleCnt="5"/>
      <dgm:spPr/>
    </dgm:pt>
    <dgm:pt modelId="{2A55190B-2728-A542-9CD1-8645ABFF9DB8}" type="pres">
      <dgm:prSet presAssocID="{23F6CEFC-A539-B645-A36F-37E58D8289E9}" presName="text_5" presStyleLbl="node1" presStyleIdx="4" presStyleCnt="5">
        <dgm:presLayoutVars>
          <dgm:bulletEnabled val="1"/>
        </dgm:presLayoutVars>
      </dgm:prSet>
      <dgm:spPr/>
    </dgm:pt>
    <dgm:pt modelId="{485B01C8-F2D6-B14D-B6FA-515CC3F1B453}" type="pres">
      <dgm:prSet presAssocID="{23F6CEFC-A539-B645-A36F-37E58D8289E9}" presName="accent_5" presStyleCnt="0"/>
      <dgm:spPr/>
    </dgm:pt>
    <dgm:pt modelId="{50F4A0F8-32F2-8C48-87F5-15D5BE7A6F53}" type="pres">
      <dgm:prSet presAssocID="{23F6CEFC-A539-B645-A36F-37E58D8289E9}" presName="accentRepeatNode" presStyleLbl="solidFgAcc1" presStyleIdx="4" presStyleCnt="5"/>
      <dgm:spPr/>
    </dgm:pt>
  </dgm:ptLst>
  <dgm:cxnLst>
    <dgm:cxn modelId="{4620022F-683D-1C4F-9AEC-CCE6AF4AF9B4}" type="presOf" srcId="{C5B73CD3-A1F1-F140-8AA4-3FF3E442D5DF}" destId="{685CD4D3-33E2-D84D-B625-1EC1F1BA9177}" srcOrd="0" destOrd="0" presId="urn:microsoft.com/office/officeart/2008/layout/VerticalCurvedList"/>
    <dgm:cxn modelId="{5452BB44-41F1-3947-AE76-C4E42A0209D9}" srcId="{63A11AA2-A4A7-7247-9A4E-B96050C75ED5}" destId="{481FC352-4863-2542-A35F-28E76FAB0B1A}" srcOrd="2" destOrd="0" parTransId="{C45C2272-AED9-D64F-9F76-35645478761C}" sibTransId="{4B9B0AB8-440A-D749-BA9B-BB9B4566A1BB}"/>
    <dgm:cxn modelId="{9509614A-47BC-7D44-8E92-1A00D48A51C3}" srcId="{63A11AA2-A4A7-7247-9A4E-B96050C75ED5}" destId="{C5B73CD3-A1F1-F140-8AA4-3FF3E442D5DF}" srcOrd="0" destOrd="0" parTransId="{AD4D315A-1429-E34B-BD64-5FAACB46DA4A}" sibTransId="{A4BDE8F2-2602-B447-B32B-0CFDDEFA2B6A}"/>
    <dgm:cxn modelId="{85C3E84E-55F0-C845-8851-79CEDFFF7D85}" srcId="{63A11AA2-A4A7-7247-9A4E-B96050C75ED5}" destId="{77084BAB-4855-3E44-9FA5-7B7675582536}" srcOrd="3" destOrd="0" parTransId="{C20C1D81-8D03-3347-A1B6-59223FDAB2CC}" sibTransId="{CE9A8F83-66B5-CC42-BB1E-BFE10AE8B23B}"/>
    <dgm:cxn modelId="{EBF07359-E992-6443-86E2-B4C88AFC6F54}" type="presOf" srcId="{63A11AA2-A4A7-7247-9A4E-B96050C75ED5}" destId="{3C5769BC-A929-564E-854C-F692A18A4F11}" srcOrd="0" destOrd="0" presId="urn:microsoft.com/office/officeart/2008/layout/VerticalCurvedList"/>
    <dgm:cxn modelId="{E4F26F5B-752D-A447-9473-8E7EE47457FE}" type="presOf" srcId="{A4BDE8F2-2602-B447-B32B-0CFDDEFA2B6A}" destId="{A9960193-9E70-504A-9D2D-8EF405CABFD7}" srcOrd="0" destOrd="0" presId="urn:microsoft.com/office/officeart/2008/layout/VerticalCurvedList"/>
    <dgm:cxn modelId="{F4FB5A6D-BBE6-964C-B457-26C8E7EB7532}" srcId="{63A11AA2-A4A7-7247-9A4E-B96050C75ED5}" destId="{23F6CEFC-A539-B645-A36F-37E58D8289E9}" srcOrd="4" destOrd="0" parTransId="{CAA6D661-ACA6-3A42-9946-135EB1C9B8D4}" sibTransId="{246B64C8-4933-8A43-97FE-AF7973FDECAE}"/>
    <dgm:cxn modelId="{F6E912AD-34BB-A54E-AE02-E1F7D3D4DD6A}" type="presOf" srcId="{481FC352-4863-2542-A35F-28E76FAB0B1A}" destId="{00AE1690-A564-454B-8A16-A2B2EE89D6CC}" srcOrd="0" destOrd="0" presId="urn:microsoft.com/office/officeart/2008/layout/VerticalCurvedList"/>
    <dgm:cxn modelId="{0CE859B8-F564-3741-9507-C9ECA5A5B98F}" type="presOf" srcId="{77084BAB-4855-3E44-9FA5-7B7675582536}" destId="{80D1EE72-47BF-FE40-B35E-DAA84A582C4A}" srcOrd="0" destOrd="0" presId="urn:microsoft.com/office/officeart/2008/layout/VerticalCurvedList"/>
    <dgm:cxn modelId="{386A24C3-7458-9B44-8AD6-585F0E2D2F2E}" type="presOf" srcId="{A92323E7-0F73-0142-8940-2DE7CDDF4665}" destId="{34787CCC-C53D-C543-861F-36017355FD2F}" srcOrd="0" destOrd="0" presId="urn:microsoft.com/office/officeart/2008/layout/VerticalCurvedList"/>
    <dgm:cxn modelId="{B34B3BCC-8911-3A42-B69D-C842824AB97A}" srcId="{63A11AA2-A4A7-7247-9A4E-B96050C75ED5}" destId="{A92323E7-0F73-0142-8940-2DE7CDDF4665}" srcOrd="1" destOrd="0" parTransId="{9A5922B9-86CD-2746-8275-1B55B03AF0CC}" sibTransId="{00C63607-5B3F-B64A-B945-EB21356C2194}"/>
    <dgm:cxn modelId="{3D66B6D7-E3FB-DA4A-B5C9-44000219C493}" type="presOf" srcId="{23F6CEFC-A539-B645-A36F-37E58D8289E9}" destId="{2A55190B-2728-A542-9CD1-8645ABFF9DB8}"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DA585DB8-7744-3649-BE55-3A729AC097DE}" type="presParOf" srcId="{E204E3A4-32E1-E643-A7AF-28081A71B277}" destId="{685CD4D3-33E2-D84D-B625-1EC1F1BA9177}" srcOrd="1" destOrd="0" presId="urn:microsoft.com/office/officeart/2008/layout/VerticalCurvedList"/>
    <dgm:cxn modelId="{5154251B-5D6C-8F48-92E8-577EE38024DC}" type="presParOf" srcId="{E204E3A4-32E1-E643-A7AF-28081A71B277}" destId="{48A42923-AC71-F44A-8AE8-939AEF21A154}" srcOrd="2" destOrd="0" presId="urn:microsoft.com/office/officeart/2008/layout/VerticalCurvedList"/>
    <dgm:cxn modelId="{531F2041-92B9-A84A-9264-AE0E84172BCF}" type="presParOf" srcId="{48A42923-AC71-F44A-8AE8-939AEF21A154}" destId="{94E0DF2D-F8F5-DA4F-BB89-117646AAB171}" srcOrd="0" destOrd="0" presId="urn:microsoft.com/office/officeart/2008/layout/VerticalCurvedList"/>
    <dgm:cxn modelId="{474057AA-80E6-0148-A7F3-D210E677BF2A}" type="presParOf" srcId="{E204E3A4-32E1-E643-A7AF-28081A71B277}" destId="{34787CCC-C53D-C543-861F-36017355FD2F}" srcOrd="3" destOrd="0" presId="urn:microsoft.com/office/officeart/2008/layout/VerticalCurvedList"/>
    <dgm:cxn modelId="{433CF0C7-954A-124D-8536-C29287A840A1}" type="presParOf" srcId="{E204E3A4-32E1-E643-A7AF-28081A71B277}" destId="{0B628EF0-9D48-6449-AB5D-F7D2AF40BB3A}" srcOrd="4" destOrd="0" presId="urn:microsoft.com/office/officeart/2008/layout/VerticalCurvedList"/>
    <dgm:cxn modelId="{8496B22E-14D8-6C4E-9ECB-B319695468D4}" type="presParOf" srcId="{0B628EF0-9D48-6449-AB5D-F7D2AF40BB3A}" destId="{79B6452B-0F10-6C48-A6AB-4AFA895C158C}" srcOrd="0" destOrd="0" presId="urn:microsoft.com/office/officeart/2008/layout/VerticalCurvedList"/>
    <dgm:cxn modelId="{A5224D52-C123-EF44-BD45-008A29E80B3A}" type="presParOf" srcId="{E204E3A4-32E1-E643-A7AF-28081A71B277}" destId="{00AE1690-A564-454B-8A16-A2B2EE89D6CC}" srcOrd="5" destOrd="0" presId="urn:microsoft.com/office/officeart/2008/layout/VerticalCurvedList"/>
    <dgm:cxn modelId="{13AC1A86-F157-C448-8009-CD686F4DA145}" type="presParOf" srcId="{E204E3A4-32E1-E643-A7AF-28081A71B277}" destId="{A44C9360-7D96-7448-895B-9B405EC44376}" srcOrd="6" destOrd="0" presId="urn:microsoft.com/office/officeart/2008/layout/VerticalCurvedList"/>
    <dgm:cxn modelId="{54456088-F25D-D74F-9A15-D6D72F51878A}" type="presParOf" srcId="{A44C9360-7D96-7448-895B-9B405EC44376}" destId="{09E36E84-1733-2940-A878-D69907C3E8EF}" srcOrd="0" destOrd="0" presId="urn:microsoft.com/office/officeart/2008/layout/VerticalCurvedList"/>
    <dgm:cxn modelId="{D9019906-DFC0-014C-B28A-BF1899E7AACD}" type="presParOf" srcId="{E204E3A4-32E1-E643-A7AF-28081A71B277}" destId="{80D1EE72-47BF-FE40-B35E-DAA84A582C4A}" srcOrd="7" destOrd="0" presId="urn:microsoft.com/office/officeart/2008/layout/VerticalCurvedList"/>
    <dgm:cxn modelId="{440C7EC9-22BA-9B4A-A230-DF0BA376FF42}" type="presParOf" srcId="{E204E3A4-32E1-E643-A7AF-28081A71B277}" destId="{A220EB2C-7AD0-7948-8350-8825945A1A6E}" srcOrd="8" destOrd="0" presId="urn:microsoft.com/office/officeart/2008/layout/VerticalCurvedList"/>
    <dgm:cxn modelId="{FB043F23-C4F3-AE46-99A9-7284F0859A80}" type="presParOf" srcId="{A220EB2C-7AD0-7948-8350-8825945A1A6E}" destId="{BC7492DD-17C9-274F-B8C1-BE183B4FA921}" srcOrd="0" destOrd="0" presId="urn:microsoft.com/office/officeart/2008/layout/VerticalCurvedList"/>
    <dgm:cxn modelId="{FEC069D4-8602-AF44-B659-2377AD4B7687}" type="presParOf" srcId="{E204E3A4-32E1-E643-A7AF-28081A71B277}" destId="{2A55190B-2728-A542-9CD1-8645ABFF9DB8}" srcOrd="9" destOrd="0" presId="urn:microsoft.com/office/officeart/2008/layout/VerticalCurvedList"/>
    <dgm:cxn modelId="{4732627D-341E-AC47-A6C1-BAAC23DE9617}" type="presParOf" srcId="{E204E3A4-32E1-E643-A7AF-28081A71B277}" destId="{485B01C8-F2D6-B14D-B6FA-515CC3F1B453}" srcOrd="10" destOrd="0" presId="urn:microsoft.com/office/officeart/2008/layout/VerticalCurvedList"/>
    <dgm:cxn modelId="{397875A1-0A6A-0348-9C5D-ACCDDCFD71BD}" type="presParOf" srcId="{485B01C8-F2D6-B14D-B6FA-515CC3F1B453}" destId="{50F4A0F8-32F2-8C48-87F5-15D5BE7A6F53}"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A5DF4995-2FEB-3C4E-9627-0BE7ED3EBF29}">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2687, Предоставяне на справка за изплатени доходи /различни от трудови/ на физически лица по електронен път </a:t>
          </a:r>
        </a:p>
      </dgm:t>
    </dgm:pt>
    <dgm:pt modelId="{3F9CA092-0136-0745-998D-1281D6D1AD39}" type="parTrans" cxnId="{4869AE27-FB25-EA4A-85AD-B9A715358942}">
      <dgm:prSet/>
      <dgm:spPr/>
      <dgm:t>
        <a:bodyPr/>
        <a:lstStyle/>
        <a:p>
          <a:endParaRPr lang="en-GB"/>
        </a:p>
      </dgm:t>
    </dgm:pt>
    <dgm:pt modelId="{BF2929E8-19AA-1C40-A858-F7ADF1C1AF73}" type="sibTrans" cxnId="{4869AE27-FB25-EA4A-85AD-B9A715358942}">
      <dgm:prSet/>
      <dgm:spPr/>
      <dgm:t>
        <a:bodyPr/>
        <a:lstStyle/>
        <a:p>
          <a:endParaRPr lang="en-GB"/>
        </a:p>
      </dgm:t>
    </dgm:pt>
    <dgm:pt modelId="{3FB58EA1-9145-7E4E-8734-AE0B95D058CF}">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2655, Предоставяне на информация за актуално състояние на данните, декларирани с Декларация образец №1 и образец №5 по осигурител с ПИК </a:t>
          </a:r>
        </a:p>
      </dgm:t>
    </dgm:pt>
    <dgm:pt modelId="{249F0F79-1195-264A-A188-8FFD31AEEABB}" type="parTrans" cxnId="{40AE1661-1EF7-B04B-A867-D53280A44D82}">
      <dgm:prSet/>
      <dgm:spPr/>
      <dgm:t>
        <a:bodyPr/>
        <a:lstStyle/>
        <a:p>
          <a:endParaRPr lang="en-GB"/>
        </a:p>
      </dgm:t>
    </dgm:pt>
    <dgm:pt modelId="{FAFCFC1A-2E0C-3A4A-88D1-CD0A3834985E}" type="sibTrans" cxnId="{40AE1661-1EF7-B04B-A867-D53280A44D82}">
      <dgm:prSet/>
      <dgm:spPr/>
      <dgm:t>
        <a:bodyPr/>
        <a:lstStyle/>
        <a:p>
          <a:endParaRPr lang="en-GB"/>
        </a:p>
      </dgm:t>
    </dgm:pt>
    <dgm:pt modelId="{FC2D8D48-9B3A-264A-A32D-7398DDF085B9}">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2415, Уведомление по чл. 123, ал.1 от КТ (Приемане на уведомления за промяна на работодателя по чл. 123, ал. 1 от КТ с персонален идентификационен код)</a:t>
          </a:r>
        </a:p>
      </dgm:t>
    </dgm:pt>
    <dgm:pt modelId="{B7884E67-8AD0-804A-81C4-2D804474126D}" type="parTrans" cxnId="{10EA8A8B-D1F1-D14C-AB2A-751C68A44DCB}">
      <dgm:prSet/>
      <dgm:spPr/>
      <dgm:t>
        <a:bodyPr/>
        <a:lstStyle/>
        <a:p>
          <a:endParaRPr lang="en-GB"/>
        </a:p>
      </dgm:t>
    </dgm:pt>
    <dgm:pt modelId="{0B6FC484-B21A-6444-935F-47F86B7854C7}" type="sibTrans" cxnId="{10EA8A8B-D1F1-D14C-AB2A-751C68A44DCB}">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3"/>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3"/>
      <dgm:spPr/>
    </dgm:pt>
    <dgm:pt modelId="{5940E49E-A293-2F45-982A-00AED95045EB}" type="pres">
      <dgm:prSet presAssocID="{63A11AA2-A4A7-7247-9A4E-B96050C75ED5}" presName="dstNode" presStyleLbl="node1" presStyleIdx="0" presStyleCnt="3"/>
      <dgm:spPr/>
    </dgm:pt>
    <dgm:pt modelId="{EF539EB7-1E17-1545-98C9-45837A6350C2}" type="pres">
      <dgm:prSet presAssocID="{A5DF4995-2FEB-3C4E-9627-0BE7ED3EBF29}" presName="text_1" presStyleLbl="node1" presStyleIdx="0" presStyleCnt="3">
        <dgm:presLayoutVars>
          <dgm:bulletEnabled val="1"/>
        </dgm:presLayoutVars>
      </dgm:prSet>
      <dgm:spPr/>
    </dgm:pt>
    <dgm:pt modelId="{0D3D88A9-5C7D-F142-8B73-9E6E5BE45164}" type="pres">
      <dgm:prSet presAssocID="{A5DF4995-2FEB-3C4E-9627-0BE7ED3EBF29}" presName="accent_1" presStyleCnt="0"/>
      <dgm:spPr/>
    </dgm:pt>
    <dgm:pt modelId="{7582A675-2E16-1C4C-94B5-469FFE043F2B}" type="pres">
      <dgm:prSet presAssocID="{A5DF4995-2FEB-3C4E-9627-0BE7ED3EBF29}" presName="accentRepeatNode" presStyleLbl="solidFgAcc1" presStyleIdx="0" presStyleCnt="3"/>
      <dgm:spPr/>
    </dgm:pt>
    <dgm:pt modelId="{8B7EC860-08FD-0F4D-A21E-271B73EE60E8}" type="pres">
      <dgm:prSet presAssocID="{3FB58EA1-9145-7E4E-8734-AE0B95D058CF}" presName="text_2" presStyleLbl="node1" presStyleIdx="1" presStyleCnt="3">
        <dgm:presLayoutVars>
          <dgm:bulletEnabled val="1"/>
        </dgm:presLayoutVars>
      </dgm:prSet>
      <dgm:spPr/>
    </dgm:pt>
    <dgm:pt modelId="{A5596BA8-551F-F640-BA5A-A859FC75B39B}" type="pres">
      <dgm:prSet presAssocID="{3FB58EA1-9145-7E4E-8734-AE0B95D058CF}" presName="accent_2" presStyleCnt="0"/>
      <dgm:spPr/>
    </dgm:pt>
    <dgm:pt modelId="{E2B74592-DF29-3B49-9F48-D82662236E42}" type="pres">
      <dgm:prSet presAssocID="{3FB58EA1-9145-7E4E-8734-AE0B95D058CF}" presName="accentRepeatNode" presStyleLbl="solidFgAcc1" presStyleIdx="1" presStyleCnt="3"/>
      <dgm:spPr/>
    </dgm:pt>
    <dgm:pt modelId="{5729273F-C4C5-DA40-84E3-894C0A98BF23}" type="pres">
      <dgm:prSet presAssocID="{FC2D8D48-9B3A-264A-A32D-7398DDF085B9}" presName="text_3" presStyleLbl="node1" presStyleIdx="2" presStyleCnt="3">
        <dgm:presLayoutVars>
          <dgm:bulletEnabled val="1"/>
        </dgm:presLayoutVars>
      </dgm:prSet>
      <dgm:spPr/>
    </dgm:pt>
    <dgm:pt modelId="{CF897D6F-9773-5A49-BA70-49AB2BB42AF2}" type="pres">
      <dgm:prSet presAssocID="{FC2D8D48-9B3A-264A-A32D-7398DDF085B9}" presName="accent_3" presStyleCnt="0"/>
      <dgm:spPr/>
    </dgm:pt>
    <dgm:pt modelId="{B9C16D0C-AA6E-454A-88A1-5B12E873150A}" type="pres">
      <dgm:prSet presAssocID="{FC2D8D48-9B3A-264A-A32D-7398DDF085B9}" presName="accentRepeatNode" presStyleLbl="solidFgAcc1" presStyleIdx="2" presStyleCnt="3"/>
      <dgm:spPr/>
    </dgm:pt>
  </dgm:ptLst>
  <dgm:cxnLst>
    <dgm:cxn modelId="{4869AE27-FB25-EA4A-85AD-B9A715358942}" srcId="{63A11AA2-A4A7-7247-9A4E-B96050C75ED5}" destId="{A5DF4995-2FEB-3C4E-9627-0BE7ED3EBF29}" srcOrd="0" destOrd="0" parTransId="{3F9CA092-0136-0745-998D-1281D6D1AD39}" sibTransId="{BF2929E8-19AA-1C40-A858-F7ADF1C1AF73}"/>
    <dgm:cxn modelId="{23BFAB3E-BAB0-1248-82B4-8A8E22DC6D92}" type="presOf" srcId="{A5DF4995-2FEB-3C4E-9627-0BE7ED3EBF29}" destId="{EF539EB7-1E17-1545-98C9-45837A6350C2}" srcOrd="0" destOrd="0" presId="urn:microsoft.com/office/officeart/2008/layout/VerticalCurvedList"/>
    <dgm:cxn modelId="{8A1E1D55-784E-EA47-B0F2-7A869F9B86DF}" type="presOf" srcId="{3FB58EA1-9145-7E4E-8734-AE0B95D058CF}" destId="{8B7EC860-08FD-0F4D-A21E-271B73EE60E8}" srcOrd="0" destOrd="0" presId="urn:microsoft.com/office/officeart/2008/layout/VerticalCurvedList"/>
    <dgm:cxn modelId="{EBF07359-E992-6443-86E2-B4C88AFC6F54}" type="presOf" srcId="{63A11AA2-A4A7-7247-9A4E-B96050C75ED5}" destId="{3C5769BC-A929-564E-854C-F692A18A4F11}" srcOrd="0" destOrd="0" presId="urn:microsoft.com/office/officeart/2008/layout/VerticalCurvedList"/>
    <dgm:cxn modelId="{40AE1661-1EF7-B04B-A867-D53280A44D82}" srcId="{63A11AA2-A4A7-7247-9A4E-B96050C75ED5}" destId="{3FB58EA1-9145-7E4E-8734-AE0B95D058CF}" srcOrd="1" destOrd="0" parTransId="{249F0F79-1195-264A-A188-8FFD31AEEABB}" sibTransId="{FAFCFC1A-2E0C-3A4A-88D1-CD0A3834985E}"/>
    <dgm:cxn modelId="{10EA8A8B-D1F1-D14C-AB2A-751C68A44DCB}" srcId="{63A11AA2-A4A7-7247-9A4E-B96050C75ED5}" destId="{FC2D8D48-9B3A-264A-A32D-7398DDF085B9}" srcOrd="2" destOrd="0" parTransId="{B7884E67-8AD0-804A-81C4-2D804474126D}" sibTransId="{0B6FC484-B21A-6444-935F-47F86B7854C7}"/>
    <dgm:cxn modelId="{6C1139D6-95CC-D94C-AEF4-76E7C2C03AC2}" type="presOf" srcId="{BF2929E8-19AA-1C40-A858-F7ADF1C1AF73}" destId="{A9960193-9E70-504A-9D2D-8EF405CABFD7}" srcOrd="0" destOrd="0" presId="urn:microsoft.com/office/officeart/2008/layout/VerticalCurvedList"/>
    <dgm:cxn modelId="{63A194FA-EB31-4E45-AA3D-82C6327574F2}" type="presOf" srcId="{FC2D8D48-9B3A-264A-A32D-7398DDF085B9}" destId="{5729273F-C4C5-DA40-84E3-894C0A98BF23}"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D1B13097-C4C2-F54A-8FD4-D97A3AF038AF}" type="presParOf" srcId="{E204E3A4-32E1-E643-A7AF-28081A71B277}" destId="{EF539EB7-1E17-1545-98C9-45837A6350C2}" srcOrd="1" destOrd="0" presId="urn:microsoft.com/office/officeart/2008/layout/VerticalCurvedList"/>
    <dgm:cxn modelId="{030C2E99-CE6D-5D48-BB7F-B613CF5AA9FC}" type="presParOf" srcId="{E204E3A4-32E1-E643-A7AF-28081A71B277}" destId="{0D3D88A9-5C7D-F142-8B73-9E6E5BE45164}" srcOrd="2" destOrd="0" presId="urn:microsoft.com/office/officeart/2008/layout/VerticalCurvedList"/>
    <dgm:cxn modelId="{5701EA44-9B7F-D744-A88F-6A73367FDC4A}" type="presParOf" srcId="{0D3D88A9-5C7D-F142-8B73-9E6E5BE45164}" destId="{7582A675-2E16-1C4C-94B5-469FFE043F2B}" srcOrd="0" destOrd="0" presId="urn:microsoft.com/office/officeart/2008/layout/VerticalCurvedList"/>
    <dgm:cxn modelId="{11AA5A6F-84B4-774A-AAD6-F955C7FE893B}" type="presParOf" srcId="{E204E3A4-32E1-E643-A7AF-28081A71B277}" destId="{8B7EC860-08FD-0F4D-A21E-271B73EE60E8}" srcOrd="3" destOrd="0" presId="urn:microsoft.com/office/officeart/2008/layout/VerticalCurvedList"/>
    <dgm:cxn modelId="{4895BC06-3E03-3E4F-AA4C-FE0DCA5EE204}" type="presParOf" srcId="{E204E3A4-32E1-E643-A7AF-28081A71B277}" destId="{A5596BA8-551F-F640-BA5A-A859FC75B39B}" srcOrd="4" destOrd="0" presId="urn:microsoft.com/office/officeart/2008/layout/VerticalCurvedList"/>
    <dgm:cxn modelId="{A10B41C2-299D-FE42-BA05-DA9D37B33245}" type="presParOf" srcId="{A5596BA8-551F-F640-BA5A-A859FC75B39B}" destId="{E2B74592-DF29-3B49-9F48-D82662236E42}" srcOrd="0" destOrd="0" presId="urn:microsoft.com/office/officeart/2008/layout/VerticalCurvedList"/>
    <dgm:cxn modelId="{8D0DABC9-2294-0E42-9A3E-EDB9EA49D288}" type="presParOf" srcId="{E204E3A4-32E1-E643-A7AF-28081A71B277}" destId="{5729273F-C4C5-DA40-84E3-894C0A98BF23}" srcOrd="5" destOrd="0" presId="urn:microsoft.com/office/officeart/2008/layout/VerticalCurvedList"/>
    <dgm:cxn modelId="{AA514F79-A42D-2646-9952-7A80E1CE4F57}" type="presParOf" srcId="{E204E3A4-32E1-E643-A7AF-28081A71B277}" destId="{CF897D6F-9773-5A49-BA70-49AB2BB42AF2}" srcOrd="6" destOrd="0" presId="urn:microsoft.com/office/officeart/2008/layout/VerticalCurvedList"/>
    <dgm:cxn modelId="{8E52FA08-B913-A449-B2C4-B01442C6EB4C}" type="presParOf" srcId="{CF897D6F-9773-5A49-BA70-49AB2BB42AF2}" destId="{B9C16D0C-AA6E-454A-88A1-5B12E873150A}"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55125599-27C0-0A4B-889B-1F44721D417C}">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967, Приемане на заявление за подаване на документи по електронен път и ползване на електронните услуги предоставяни от Националната агенция за приходи с квалифициран електронен подпис от задължено лице </a:t>
          </a:r>
        </a:p>
      </dgm:t>
    </dgm:pt>
    <dgm:pt modelId="{39570C59-C8D3-1A45-B6BA-4989F8497639}" type="parTrans" cxnId="{216AB18A-8BE6-F345-9F86-26002DC75A77}">
      <dgm:prSet/>
      <dgm:spPr/>
      <dgm:t>
        <a:bodyPr/>
        <a:lstStyle/>
        <a:p>
          <a:endParaRPr lang="en-GB"/>
        </a:p>
      </dgm:t>
    </dgm:pt>
    <dgm:pt modelId="{729DD205-4326-4F4B-9C7A-2F8F37419093}" type="sibTrans" cxnId="{216AB18A-8BE6-F345-9F86-26002DC75A77}">
      <dgm:prSet/>
      <dgm:spPr/>
      <dgm:t>
        <a:bodyPr/>
        <a:lstStyle/>
        <a:p>
          <a:endParaRPr lang="en-GB"/>
        </a:p>
      </dgm:t>
    </dgm:pt>
    <dgm:pt modelId="{EC25056E-ED80-8543-9349-1CE5870921CA}">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759, Приемане на заявление за подаване на документи по електронен път и ползване на електронни услуги, предоставяни от НАП с квалифициран електронен подпис от упълномощено лице </a:t>
          </a:r>
        </a:p>
      </dgm:t>
    </dgm:pt>
    <dgm:pt modelId="{9BCB089C-5EAA-A44F-BDCD-567709E07013}" type="parTrans" cxnId="{AFBB6BA6-DEDE-A240-9855-9A268AC65DE1}">
      <dgm:prSet/>
      <dgm:spPr/>
      <dgm:t>
        <a:bodyPr/>
        <a:lstStyle/>
        <a:p>
          <a:endParaRPr lang="en-GB"/>
        </a:p>
      </dgm:t>
    </dgm:pt>
    <dgm:pt modelId="{CB8AA418-A74A-1747-BF55-9CFAB6230110}" type="sibTrans" cxnId="{AFBB6BA6-DEDE-A240-9855-9A268AC65DE1}">
      <dgm:prSet/>
      <dgm:spPr/>
      <dgm:t>
        <a:bodyPr/>
        <a:lstStyle/>
        <a:p>
          <a:endParaRPr lang="en-GB"/>
        </a:p>
      </dgm:t>
    </dgm:pt>
    <dgm:pt modelId="{EF0AF724-E166-EE46-8663-29C95C3741B9}">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628, Уведомление по чл. 131 от ЗДДС  (Приемане на уведомление за извършена продажба по чл.131 от Закона за данък върху добавената стойност (включително по електронен път))</a:t>
          </a:r>
        </a:p>
      </dgm:t>
    </dgm:pt>
    <dgm:pt modelId="{03AE3CB1-FC95-204A-8D32-53CE68048DAB}" type="parTrans" cxnId="{E8B13D81-C578-6F41-AEFB-44B0E149FA55}">
      <dgm:prSet/>
      <dgm:spPr/>
      <dgm:t>
        <a:bodyPr/>
        <a:lstStyle/>
        <a:p>
          <a:endParaRPr lang="en-GB"/>
        </a:p>
      </dgm:t>
    </dgm:pt>
    <dgm:pt modelId="{D68A7810-8482-6C42-9D1A-1D2563B436C5}" type="sibTrans" cxnId="{E8B13D81-C578-6F41-AEFB-44B0E149FA55}">
      <dgm:prSet/>
      <dgm:spPr/>
      <dgm:t>
        <a:bodyPr/>
        <a:lstStyle/>
        <a:p>
          <a:endParaRPr lang="en-GB"/>
        </a:p>
      </dgm:t>
    </dgm:pt>
    <dgm:pt modelId="{F891D5CD-AFE6-CE42-AC0F-96B955E0F163}">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2654, Уведомление за прекратяване на достъпа до електронните административни услуги, предоставяни от НАП с КЕП на задължено лице </a:t>
          </a:r>
        </a:p>
      </dgm:t>
    </dgm:pt>
    <dgm:pt modelId="{EF317B9B-B39E-A24B-A07D-7C00D9C2FED5}" type="parTrans" cxnId="{2FF4A02E-F9BD-294D-B6FC-C0ECD72586E2}">
      <dgm:prSet/>
      <dgm:spPr/>
      <dgm:t>
        <a:bodyPr/>
        <a:lstStyle/>
        <a:p>
          <a:endParaRPr lang="en-GB"/>
        </a:p>
      </dgm:t>
    </dgm:pt>
    <dgm:pt modelId="{0AE0CAF1-A38B-F242-908A-522F24E70C70}" type="sibTrans" cxnId="{2FF4A02E-F9BD-294D-B6FC-C0ECD72586E2}">
      <dgm:prSet/>
      <dgm:spPr/>
      <dgm:t>
        <a:bodyPr/>
        <a:lstStyle/>
        <a:p>
          <a:endParaRPr lang="en-GB"/>
        </a:p>
      </dgm:t>
    </dgm:pt>
    <dgm:pt modelId="{98A81B8A-4949-8B45-AAD5-96303FE47EDC}">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2651, Уведомление за отказ от пълномощие за ползване на електронните административни услуги предоставяни от НАП с квалифициран електронен подпис на упълномощено лице </a:t>
          </a:r>
        </a:p>
      </dgm:t>
    </dgm:pt>
    <dgm:pt modelId="{0E4CDCCD-84F3-B541-AB03-EA83ACEDF20F}" type="parTrans" cxnId="{4C0A122A-026A-C54B-8559-1CB20F6E457F}">
      <dgm:prSet/>
      <dgm:spPr/>
      <dgm:t>
        <a:bodyPr/>
        <a:lstStyle/>
        <a:p>
          <a:endParaRPr lang="en-GB"/>
        </a:p>
      </dgm:t>
    </dgm:pt>
    <dgm:pt modelId="{94A982A5-6889-B64F-92C6-A38835F97655}" type="sibTrans" cxnId="{4C0A122A-026A-C54B-8559-1CB20F6E457F}">
      <dgm:prSet/>
      <dgm:spPr/>
      <dgm:t>
        <a:bodyPr/>
        <a:lstStyle/>
        <a:p>
          <a:endParaRPr lang="en-GB"/>
        </a:p>
      </dgm:t>
    </dgm:pt>
    <dgm:pt modelId="{09BE26BE-6A57-E740-8248-424CB7265E25}">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2599, Заявление за избор за промяна на осигуряване на основание чл.4в от КСО  (предоставя се само с КЕП на задължено лице) (Приемане на заявление за промяна на избора за осигуряване от допълнително задължително пенсионно осигуряване в универсален пенсионен фонд във фонд "Пенсии" и във фонд "Пенсии за лицата по чл. 69”)</a:t>
          </a:r>
        </a:p>
      </dgm:t>
    </dgm:pt>
    <dgm:pt modelId="{D32C9463-0609-D740-8424-D79A73E2D11C}" type="parTrans" cxnId="{FF3BB432-68EE-DB43-91A8-13ED180DE0C0}">
      <dgm:prSet/>
      <dgm:spPr/>
      <dgm:t>
        <a:bodyPr/>
        <a:lstStyle/>
        <a:p>
          <a:endParaRPr lang="en-GB"/>
        </a:p>
      </dgm:t>
    </dgm:pt>
    <dgm:pt modelId="{9151EB7F-7846-854B-AC48-2656259B1C65}" type="sibTrans" cxnId="{FF3BB432-68EE-DB43-91A8-13ED180DE0C0}">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6"/>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6"/>
      <dgm:spPr/>
    </dgm:pt>
    <dgm:pt modelId="{5940E49E-A293-2F45-982A-00AED95045EB}" type="pres">
      <dgm:prSet presAssocID="{63A11AA2-A4A7-7247-9A4E-B96050C75ED5}" presName="dstNode" presStyleLbl="node1" presStyleIdx="0" presStyleCnt="6"/>
      <dgm:spPr/>
    </dgm:pt>
    <dgm:pt modelId="{F7568CBB-2B8A-8A4C-AE66-B8E37C3AE8E6}" type="pres">
      <dgm:prSet presAssocID="{55125599-27C0-0A4B-889B-1F44721D417C}" presName="text_1" presStyleLbl="node1" presStyleIdx="0" presStyleCnt="6">
        <dgm:presLayoutVars>
          <dgm:bulletEnabled val="1"/>
        </dgm:presLayoutVars>
      </dgm:prSet>
      <dgm:spPr/>
    </dgm:pt>
    <dgm:pt modelId="{BF095CFB-3997-204B-83AA-97DD3FDDB83B}" type="pres">
      <dgm:prSet presAssocID="{55125599-27C0-0A4B-889B-1F44721D417C}" presName="accent_1" presStyleCnt="0"/>
      <dgm:spPr/>
    </dgm:pt>
    <dgm:pt modelId="{6348D73A-8E4F-464A-B058-266E3EF277A8}" type="pres">
      <dgm:prSet presAssocID="{55125599-27C0-0A4B-889B-1F44721D417C}" presName="accentRepeatNode" presStyleLbl="solidFgAcc1" presStyleIdx="0" presStyleCnt="6"/>
      <dgm:spPr/>
    </dgm:pt>
    <dgm:pt modelId="{D259EAE2-A8F7-A644-8548-C5B90D0A9FA4}" type="pres">
      <dgm:prSet presAssocID="{EC25056E-ED80-8543-9349-1CE5870921CA}" presName="text_2" presStyleLbl="node1" presStyleIdx="1" presStyleCnt="6">
        <dgm:presLayoutVars>
          <dgm:bulletEnabled val="1"/>
        </dgm:presLayoutVars>
      </dgm:prSet>
      <dgm:spPr/>
    </dgm:pt>
    <dgm:pt modelId="{AFA8DC11-D6C4-4B43-8F25-72F6EA59E5CC}" type="pres">
      <dgm:prSet presAssocID="{EC25056E-ED80-8543-9349-1CE5870921CA}" presName="accent_2" presStyleCnt="0"/>
      <dgm:spPr/>
    </dgm:pt>
    <dgm:pt modelId="{AD87744D-233E-D04D-A358-1CC4DA1CF6F0}" type="pres">
      <dgm:prSet presAssocID="{EC25056E-ED80-8543-9349-1CE5870921CA}" presName="accentRepeatNode" presStyleLbl="solidFgAcc1" presStyleIdx="1" presStyleCnt="6"/>
      <dgm:spPr/>
    </dgm:pt>
    <dgm:pt modelId="{3AA6FF75-E1A3-8F43-B8E4-4F950F1B784A}" type="pres">
      <dgm:prSet presAssocID="{EF0AF724-E166-EE46-8663-29C95C3741B9}" presName="text_3" presStyleLbl="node1" presStyleIdx="2" presStyleCnt="6">
        <dgm:presLayoutVars>
          <dgm:bulletEnabled val="1"/>
        </dgm:presLayoutVars>
      </dgm:prSet>
      <dgm:spPr/>
    </dgm:pt>
    <dgm:pt modelId="{E26C443A-53EF-6D4C-825C-86A15F333EDD}" type="pres">
      <dgm:prSet presAssocID="{EF0AF724-E166-EE46-8663-29C95C3741B9}" presName="accent_3" presStyleCnt="0"/>
      <dgm:spPr/>
    </dgm:pt>
    <dgm:pt modelId="{E0CCC503-B085-1843-96DD-2C84B93674D8}" type="pres">
      <dgm:prSet presAssocID="{EF0AF724-E166-EE46-8663-29C95C3741B9}" presName="accentRepeatNode" presStyleLbl="solidFgAcc1" presStyleIdx="2" presStyleCnt="6"/>
      <dgm:spPr/>
    </dgm:pt>
    <dgm:pt modelId="{21DF0A75-7E96-414F-AE4E-C2DFA9E93753}" type="pres">
      <dgm:prSet presAssocID="{F891D5CD-AFE6-CE42-AC0F-96B955E0F163}" presName="text_4" presStyleLbl="node1" presStyleIdx="3" presStyleCnt="6">
        <dgm:presLayoutVars>
          <dgm:bulletEnabled val="1"/>
        </dgm:presLayoutVars>
      </dgm:prSet>
      <dgm:spPr/>
    </dgm:pt>
    <dgm:pt modelId="{E31E2A78-717B-884D-B591-AB05F6847E96}" type="pres">
      <dgm:prSet presAssocID="{F891D5CD-AFE6-CE42-AC0F-96B955E0F163}" presName="accent_4" presStyleCnt="0"/>
      <dgm:spPr/>
    </dgm:pt>
    <dgm:pt modelId="{07ECBFD7-B8A6-6047-9CD0-7CD17BDC728E}" type="pres">
      <dgm:prSet presAssocID="{F891D5CD-AFE6-CE42-AC0F-96B955E0F163}" presName="accentRepeatNode" presStyleLbl="solidFgAcc1" presStyleIdx="3" presStyleCnt="6"/>
      <dgm:spPr/>
    </dgm:pt>
    <dgm:pt modelId="{056C62A7-4420-4A4C-9556-EBCFB296505F}" type="pres">
      <dgm:prSet presAssocID="{98A81B8A-4949-8B45-AAD5-96303FE47EDC}" presName="text_5" presStyleLbl="node1" presStyleIdx="4" presStyleCnt="6">
        <dgm:presLayoutVars>
          <dgm:bulletEnabled val="1"/>
        </dgm:presLayoutVars>
      </dgm:prSet>
      <dgm:spPr/>
    </dgm:pt>
    <dgm:pt modelId="{8B97EC6B-09D8-6441-BD2B-FEFCC879C128}" type="pres">
      <dgm:prSet presAssocID="{98A81B8A-4949-8B45-AAD5-96303FE47EDC}" presName="accent_5" presStyleCnt="0"/>
      <dgm:spPr/>
    </dgm:pt>
    <dgm:pt modelId="{21492401-82AC-144D-BD57-C86FDBF7256E}" type="pres">
      <dgm:prSet presAssocID="{98A81B8A-4949-8B45-AAD5-96303FE47EDC}" presName="accentRepeatNode" presStyleLbl="solidFgAcc1" presStyleIdx="4" presStyleCnt="6"/>
      <dgm:spPr/>
    </dgm:pt>
    <dgm:pt modelId="{FBC08B65-E981-FF43-9EDF-18731725C5A0}" type="pres">
      <dgm:prSet presAssocID="{09BE26BE-6A57-E740-8248-424CB7265E25}" presName="text_6" presStyleLbl="node1" presStyleIdx="5" presStyleCnt="6">
        <dgm:presLayoutVars>
          <dgm:bulletEnabled val="1"/>
        </dgm:presLayoutVars>
      </dgm:prSet>
      <dgm:spPr/>
    </dgm:pt>
    <dgm:pt modelId="{D55AB94D-A41C-0845-A042-53DB2AAE2B87}" type="pres">
      <dgm:prSet presAssocID="{09BE26BE-6A57-E740-8248-424CB7265E25}" presName="accent_6" presStyleCnt="0"/>
      <dgm:spPr/>
    </dgm:pt>
    <dgm:pt modelId="{4E9262DC-551D-994D-BB9A-DCFA35BEC1DD}" type="pres">
      <dgm:prSet presAssocID="{09BE26BE-6A57-E740-8248-424CB7265E25}" presName="accentRepeatNode" presStyleLbl="solidFgAcc1" presStyleIdx="5" presStyleCnt="6"/>
      <dgm:spPr/>
    </dgm:pt>
  </dgm:ptLst>
  <dgm:cxnLst>
    <dgm:cxn modelId="{4C0A122A-026A-C54B-8559-1CB20F6E457F}" srcId="{63A11AA2-A4A7-7247-9A4E-B96050C75ED5}" destId="{98A81B8A-4949-8B45-AAD5-96303FE47EDC}" srcOrd="4" destOrd="0" parTransId="{0E4CDCCD-84F3-B541-AB03-EA83ACEDF20F}" sibTransId="{94A982A5-6889-B64F-92C6-A38835F97655}"/>
    <dgm:cxn modelId="{2FF4A02E-F9BD-294D-B6FC-C0ECD72586E2}" srcId="{63A11AA2-A4A7-7247-9A4E-B96050C75ED5}" destId="{F891D5CD-AFE6-CE42-AC0F-96B955E0F163}" srcOrd="3" destOrd="0" parTransId="{EF317B9B-B39E-A24B-A07D-7C00D9C2FED5}" sibTransId="{0AE0CAF1-A38B-F242-908A-522F24E70C70}"/>
    <dgm:cxn modelId="{FF3BB432-68EE-DB43-91A8-13ED180DE0C0}" srcId="{63A11AA2-A4A7-7247-9A4E-B96050C75ED5}" destId="{09BE26BE-6A57-E740-8248-424CB7265E25}" srcOrd="5" destOrd="0" parTransId="{D32C9463-0609-D740-8424-D79A73E2D11C}" sibTransId="{9151EB7F-7846-854B-AC48-2656259B1C65}"/>
    <dgm:cxn modelId="{EBF07359-E992-6443-86E2-B4C88AFC6F54}" type="presOf" srcId="{63A11AA2-A4A7-7247-9A4E-B96050C75ED5}" destId="{3C5769BC-A929-564E-854C-F692A18A4F11}" srcOrd="0" destOrd="0" presId="urn:microsoft.com/office/officeart/2008/layout/VerticalCurvedList"/>
    <dgm:cxn modelId="{67EAEF59-CF6B-3D41-9685-D6A7A7F8E0D8}" type="presOf" srcId="{F891D5CD-AFE6-CE42-AC0F-96B955E0F163}" destId="{21DF0A75-7E96-414F-AE4E-C2DFA9E93753}" srcOrd="0" destOrd="0" presId="urn:microsoft.com/office/officeart/2008/layout/VerticalCurvedList"/>
    <dgm:cxn modelId="{9FC43A5E-F90E-664D-A584-8D9C09C02E88}" type="presOf" srcId="{09BE26BE-6A57-E740-8248-424CB7265E25}" destId="{FBC08B65-E981-FF43-9EDF-18731725C5A0}" srcOrd="0" destOrd="0" presId="urn:microsoft.com/office/officeart/2008/layout/VerticalCurvedList"/>
    <dgm:cxn modelId="{929AC06B-A063-AC45-B718-1BBE9559E8CC}" type="presOf" srcId="{55125599-27C0-0A4B-889B-1F44721D417C}" destId="{F7568CBB-2B8A-8A4C-AE66-B8E37C3AE8E6}" srcOrd="0" destOrd="0" presId="urn:microsoft.com/office/officeart/2008/layout/VerticalCurvedList"/>
    <dgm:cxn modelId="{E16FB274-D665-8948-8BAA-2637A8F41C4F}" type="presOf" srcId="{729DD205-4326-4F4B-9C7A-2F8F37419093}" destId="{A9960193-9E70-504A-9D2D-8EF405CABFD7}" srcOrd="0" destOrd="0" presId="urn:microsoft.com/office/officeart/2008/layout/VerticalCurvedList"/>
    <dgm:cxn modelId="{E8B13D81-C578-6F41-AEFB-44B0E149FA55}" srcId="{63A11AA2-A4A7-7247-9A4E-B96050C75ED5}" destId="{EF0AF724-E166-EE46-8663-29C95C3741B9}" srcOrd="2" destOrd="0" parTransId="{03AE3CB1-FC95-204A-8D32-53CE68048DAB}" sibTransId="{D68A7810-8482-6C42-9D1A-1D2563B436C5}"/>
    <dgm:cxn modelId="{216AB18A-8BE6-F345-9F86-26002DC75A77}" srcId="{63A11AA2-A4A7-7247-9A4E-B96050C75ED5}" destId="{55125599-27C0-0A4B-889B-1F44721D417C}" srcOrd="0" destOrd="0" parTransId="{39570C59-C8D3-1A45-B6BA-4989F8497639}" sibTransId="{729DD205-4326-4F4B-9C7A-2F8F37419093}"/>
    <dgm:cxn modelId="{AFBB6BA6-DEDE-A240-9855-9A268AC65DE1}" srcId="{63A11AA2-A4A7-7247-9A4E-B96050C75ED5}" destId="{EC25056E-ED80-8543-9349-1CE5870921CA}" srcOrd="1" destOrd="0" parTransId="{9BCB089C-5EAA-A44F-BDCD-567709E07013}" sibTransId="{CB8AA418-A74A-1747-BF55-9CFAB6230110}"/>
    <dgm:cxn modelId="{440E51AC-ADE0-8A4B-A6D6-A365F64C7817}" type="presOf" srcId="{EC25056E-ED80-8543-9349-1CE5870921CA}" destId="{D259EAE2-A8F7-A644-8548-C5B90D0A9FA4}" srcOrd="0" destOrd="0" presId="urn:microsoft.com/office/officeart/2008/layout/VerticalCurvedList"/>
    <dgm:cxn modelId="{D947DAB2-1C3E-BE49-A0B0-C4A27C2CFA94}" type="presOf" srcId="{EF0AF724-E166-EE46-8663-29C95C3741B9}" destId="{3AA6FF75-E1A3-8F43-B8E4-4F950F1B784A}" srcOrd="0" destOrd="0" presId="urn:microsoft.com/office/officeart/2008/layout/VerticalCurvedList"/>
    <dgm:cxn modelId="{D5BD8BE1-D91D-1B41-BBCF-7D77033DA24A}" type="presOf" srcId="{98A81B8A-4949-8B45-AAD5-96303FE47EDC}" destId="{056C62A7-4420-4A4C-9556-EBCFB296505F}"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4BB2005F-5CCC-554E-996E-453D940DFA01}" type="presParOf" srcId="{E204E3A4-32E1-E643-A7AF-28081A71B277}" destId="{F7568CBB-2B8A-8A4C-AE66-B8E37C3AE8E6}" srcOrd="1" destOrd="0" presId="urn:microsoft.com/office/officeart/2008/layout/VerticalCurvedList"/>
    <dgm:cxn modelId="{6AD9A55E-7A97-324F-8FC3-4D9DECB24D5D}" type="presParOf" srcId="{E204E3A4-32E1-E643-A7AF-28081A71B277}" destId="{BF095CFB-3997-204B-83AA-97DD3FDDB83B}" srcOrd="2" destOrd="0" presId="urn:microsoft.com/office/officeart/2008/layout/VerticalCurvedList"/>
    <dgm:cxn modelId="{49875452-47C9-3B48-871C-03FFBD7D6425}" type="presParOf" srcId="{BF095CFB-3997-204B-83AA-97DD3FDDB83B}" destId="{6348D73A-8E4F-464A-B058-266E3EF277A8}" srcOrd="0" destOrd="0" presId="urn:microsoft.com/office/officeart/2008/layout/VerticalCurvedList"/>
    <dgm:cxn modelId="{4307B121-3414-D549-B8CC-7C31E44D52D7}" type="presParOf" srcId="{E204E3A4-32E1-E643-A7AF-28081A71B277}" destId="{D259EAE2-A8F7-A644-8548-C5B90D0A9FA4}" srcOrd="3" destOrd="0" presId="urn:microsoft.com/office/officeart/2008/layout/VerticalCurvedList"/>
    <dgm:cxn modelId="{EFC83CFE-FC04-E542-9062-08518800828F}" type="presParOf" srcId="{E204E3A4-32E1-E643-A7AF-28081A71B277}" destId="{AFA8DC11-D6C4-4B43-8F25-72F6EA59E5CC}" srcOrd="4" destOrd="0" presId="urn:microsoft.com/office/officeart/2008/layout/VerticalCurvedList"/>
    <dgm:cxn modelId="{D186DAD0-D094-964B-A8B0-C7382B4D464B}" type="presParOf" srcId="{AFA8DC11-D6C4-4B43-8F25-72F6EA59E5CC}" destId="{AD87744D-233E-D04D-A358-1CC4DA1CF6F0}" srcOrd="0" destOrd="0" presId="urn:microsoft.com/office/officeart/2008/layout/VerticalCurvedList"/>
    <dgm:cxn modelId="{A7ACAA51-3E85-834B-8697-C3FF2B259624}" type="presParOf" srcId="{E204E3A4-32E1-E643-A7AF-28081A71B277}" destId="{3AA6FF75-E1A3-8F43-B8E4-4F950F1B784A}" srcOrd="5" destOrd="0" presId="urn:microsoft.com/office/officeart/2008/layout/VerticalCurvedList"/>
    <dgm:cxn modelId="{71F45D27-9141-404A-8C58-06416AD52F47}" type="presParOf" srcId="{E204E3A4-32E1-E643-A7AF-28081A71B277}" destId="{E26C443A-53EF-6D4C-825C-86A15F333EDD}" srcOrd="6" destOrd="0" presId="urn:microsoft.com/office/officeart/2008/layout/VerticalCurvedList"/>
    <dgm:cxn modelId="{0FB0F904-1316-BB4C-99DB-887A9CC61F56}" type="presParOf" srcId="{E26C443A-53EF-6D4C-825C-86A15F333EDD}" destId="{E0CCC503-B085-1843-96DD-2C84B93674D8}" srcOrd="0" destOrd="0" presId="urn:microsoft.com/office/officeart/2008/layout/VerticalCurvedList"/>
    <dgm:cxn modelId="{C9865F83-AB7E-0144-AD39-133B43C1A0B9}" type="presParOf" srcId="{E204E3A4-32E1-E643-A7AF-28081A71B277}" destId="{21DF0A75-7E96-414F-AE4E-C2DFA9E93753}" srcOrd="7" destOrd="0" presId="urn:microsoft.com/office/officeart/2008/layout/VerticalCurvedList"/>
    <dgm:cxn modelId="{CD5FA6DD-02ED-2146-A477-93F42CC812BD}" type="presParOf" srcId="{E204E3A4-32E1-E643-A7AF-28081A71B277}" destId="{E31E2A78-717B-884D-B591-AB05F6847E96}" srcOrd="8" destOrd="0" presId="urn:microsoft.com/office/officeart/2008/layout/VerticalCurvedList"/>
    <dgm:cxn modelId="{65BF37D8-A1C5-C243-A036-EE5E5E347AF5}" type="presParOf" srcId="{E31E2A78-717B-884D-B591-AB05F6847E96}" destId="{07ECBFD7-B8A6-6047-9CD0-7CD17BDC728E}" srcOrd="0" destOrd="0" presId="urn:microsoft.com/office/officeart/2008/layout/VerticalCurvedList"/>
    <dgm:cxn modelId="{72749BCF-D5AC-DB43-A797-F2030B6A3853}" type="presParOf" srcId="{E204E3A4-32E1-E643-A7AF-28081A71B277}" destId="{056C62A7-4420-4A4C-9556-EBCFB296505F}" srcOrd="9" destOrd="0" presId="urn:microsoft.com/office/officeart/2008/layout/VerticalCurvedList"/>
    <dgm:cxn modelId="{DCC6B113-026F-194A-BFD4-21ACA6634C2C}" type="presParOf" srcId="{E204E3A4-32E1-E643-A7AF-28081A71B277}" destId="{8B97EC6B-09D8-6441-BD2B-FEFCC879C128}" srcOrd="10" destOrd="0" presId="urn:microsoft.com/office/officeart/2008/layout/VerticalCurvedList"/>
    <dgm:cxn modelId="{03E41356-72CF-CE4C-B7DB-2C65DEC267BB}" type="presParOf" srcId="{8B97EC6B-09D8-6441-BD2B-FEFCC879C128}" destId="{21492401-82AC-144D-BD57-C86FDBF7256E}" srcOrd="0" destOrd="0" presId="urn:microsoft.com/office/officeart/2008/layout/VerticalCurvedList"/>
    <dgm:cxn modelId="{6101D4FA-7572-B348-A360-A74D785BA131}" type="presParOf" srcId="{E204E3A4-32E1-E643-A7AF-28081A71B277}" destId="{FBC08B65-E981-FF43-9EDF-18731725C5A0}" srcOrd="11" destOrd="0" presId="urn:microsoft.com/office/officeart/2008/layout/VerticalCurvedList"/>
    <dgm:cxn modelId="{76C5B4E4-36A6-9742-B213-F7672895D8B0}" type="presParOf" srcId="{E204E3A4-32E1-E643-A7AF-28081A71B277}" destId="{D55AB94D-A41C-0845-A042-53DB2AAE2B87}" srcOrd="12" destOrd="0" presId="urn:microsoft.com/office/officeart/2008/layout/VerticalCurvedList"/>
    <dgm:cxn modelId="{148AC533-CF44-B345-8F85-2E0E1F870BED}" type="presParOf" srcId="{D55AB94D-A41C-0845-A042-53DB2AAE2B87}" destId="{4E9262DC-551D-994D-BB9A-DCFA35BEC1DD}"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5CE15ECB-A1EE-5247-A400-CD28FC6BC5D5}">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2598, Заявление за избор за промяна на осигуряване на основание чл.4б от КСО (предоставя се само с КЕП на задължено лице) (Приемане на заявление за промяна на избора за осигуряване от допълнително задължително пенсионно осигуряване в професионален пенсионен фонд във фонд "Пенсии")</a:t>
          </a:r>
        </a:p>
      </dgm:t>
    </dgm:pt>
    <dgm:pt modelId="{74BA1E76-D3D3-E640-8B25-228251DBA6D7}" type="parTrans" cxnId="{26FF8E33-70FD-1C4B-83D5-F25ED3B0AE46}">
      <dgm:prSet/>
      <dgm:spPr/>
      <dgm:t>
        <a:bodyPr/>
        <a:lstStyle/>
        <a:p>
          <a:endParaRPr lang="en-GB"/>
        </a:p>
      </dgm:t>
    </dgm:pt>
    <dgm:pt modelId="{BE1BBFFC-EDE8-E946-B56F-A7B2C1288344}" type="sibTrans" cxnId="{26FF8E33-70FD-1C4B-83D5-F25ED3B0AE46}">
      <dgm:prSet/>
      <dgm:spPr/>
      <dgm:t>
        <a:bodyPr/>
        <a:lstStyle/>
        <a:p>
          <a:endParaRPr lang="en-GB"/>
        </a:p>
      </dgm:t>
    </dgm:pt>
    <dgm:pt modelId="{516419CD-0D2F-8443-9E3F-FFCAB7CD03A2}">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1412, Уведомление при обявяване в несъстоятелност (Уведомяване на НАП при обявяване в несъстоятелност)</a:t>
          </a:r>
        </a:p>
      </dgm:t>
    </dgm:pt>
    <dgm:pt modelId="{B69D5BAD-51D4-0B42-B695-9D07B8494982}" type="parTrans" cxnId="{7FECC641-321E-B84D-B812-432934B45DA3}">
      <dgm:prSet/>
      <dgm:spPr/>
      <dgm:t>
        <a:bodyPr/>
        <a:lstStyle/>
        <a:p>
          <a:endParaRPr lang="en-GB"/>
        </a:p>
      </dgm:t>
    </dgm:pt>
    <dgm:pt modelId="{2FB773C9-C7EF-FA4D-BE36-13CA469D05BD}" type="sibTrans" cxnId="{7FECC641-321E-B84D-B812-432934B45DA3}">
      <dgm:prSet/>
      <dgm:spPr/>
      <dgm:t>
        <a:bodyPr/>
        <a:lstStyle/>
        <a:p>
          <a:endParaRPr lang="en-GB"/>
        </a:p>
      </dgm:t>
    </dgm:pt>
    <dgm:pt modelId="{38504E03-3894-2E45-81F4-9BD66F63779F}">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1412, Уведомление при обявяване в несъстоятелност (Справка по чл. 73, ал. 6 от ЗДДФЛ за изплатените през годината доходи по трудови правоотношения)</a:t>
          </a:r>
        </a:p>
      </dgm:t>
    </dgm:pt>
    <dgm:pt modelId="{34D39ECD-64B5-FE45-A12A-D4296D30F274}" type="parTrans" cxnId="{2898200A-02B3-2F49-9360-2C3A55111304}">
      <dgm:prSet/>
      <dgm:spPr/>
      <dgm:t>
        <a:bodyPr/>
        <a:lstStyle/>
        <a:p>
          <a:endParaRPr lang="en-GB"/>
        </a:p>
      </dgm:t>
    </dgm:pt>
    <dgm:pt modelId="{22AEA647-4AD6-6145-9106-B2247C4F6C49}" type="sibTrans" cxnId="{2898200A-02B3-2F49-9360-2C3A55111304}">
      <dgm:prSet/>
      <dgm:spPr/>
      <dgm:t>
        <a:bodyPr/>
        <a:lstStyle/>
        <a:p>
          <a:endParaRPr lang="en-GB"/>
        </a:p>
      </dgm:t>
    </dgm:pt>
    <dgm:pt modelId="{7F1FA7E8-D7E1-A843-8076-CDB44BC45ABE}">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1412, Уведомление при обявяване в несъстоятелност (Справка за изплатени през годината доходи по чл. 73, ал. 1 от ЗДДФЛ и за удържаните данък и задължителни осигурителни вноски)</a:t>
          </a:r>
        </a:p>
      </dgm:t>
    </dgm:pt>
    <dgm:pt modelId="{D1028493-41C4-514A-A293-F84448629134}" type="parTrans" cxnId="{216F298F-6295-6043-88DA-8780C43CA53F}">
      <dgm:prSet/>
      <dgm:spPr/>
      <dgm:t>
        <a:bodyPr/>
        <a:lstStyle/>
        <a:p>
          <a:endParaRPr lang="en-GB"/>
        </a:p>
      </dgm:t>
    </dgm:pt>
    <dgm:pt modelId="{4382D4D0-C8DC-1242-9447-C176DB9566F4}" type="sibTrans" cxnId="{216F298F-6295-6043-88DA-8780C43CA53F}">
      <dgm:prSet/>
      <dgm:spPr/>
      <dgm:t>
        <a:bodyPr/>
        <a:lstStyle/>
        <a:p>
          <a:endParaRPr lang="en-GB"/>
        </a:p>
      </dgm:t>
    </dgm:pt>
    <dgm:pt modelId="{F775B146-ACA7-EA43-90B0-26EA897710ED}">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1412, Уведомление при обявяване в несъстоятелност (Справка за декларирани, изчислени и внесени задължителни осигурителни вноски на самоосигуряващо се лице за година (включително по електронен път))</a:t>
          </a:r>
        </a:p>
      </dgm:t>
    </dgm:pt>
    <dgm:pt modelId="{8FDE57AE-F52B-3A43-A001-0B1F33741FE9}" type="parTrans" cxnId="{B83E7183-096F-BD48-B0C2-023EEF1E8D90}">
      <dgm:prSet/>
      <dgm:spPr/>
      <dgm:t>
        <a:bodyPr/>
        <a:lstStyle/>
        <a:p>
          <a:endParaRPr lang="en-GB"/>
        </a:p>
      </dgm:t>
    </dgm:pt>
    <dgm:pt modelId="{C017046B-5E9C-6D48-9D11-480D628C2692}" type="sibTrans" cxnId="{B83E7183-096F-BD48-B0C2-023EEF1E8D90}">
      <dgm:prSet/>
      <dgm:spPr/>
      <dgm:t>
        <a:bodyPr/>
        <a:lstStyle/>
        <a:p>
          <a:endParaRPr lang="en-GB"/>
        </a:p>
      </dgm:t>
    </dgm:pt>
    <dgm:pt modelId="{3D53510D-2B31-4A42-B92A-DC297E26FA10}">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1222, Подаване на данни за наличните съдове/съоръжения за съхранение и/или зареждане с течни горива за собствени нужди, съгласно чл. 118, ал. 8 от ЗДДС (Приемане на данни за наличните сьдове/съоръжения за съхранение и/или зареждане с течни горива за собствени нужди)</a:t>
          </a:r>
        </a:p>
      </dgm:t>
    </dgm:pt>
    <dgm:pt modelId="{71437176-074C-9645-AB30-30C4F804D552}" type="parTrans" cxnId="{A007E49A-C6F2-674D-B7F5-4B6C1B2FF93C}">
      <dgm:prSet/>
      <dgm:spPr/>
      <dgm:t>
        <a:bodyPr/>
        <a:lstStyle/>
        <a:p>
          <a:endParaRPr lang="en-GB"/>
        </a:p>
      </dgm:t>
    </dgm:pt>
    <dgm:pt modelId="{74327877-D962-8C43-822D-FC7F34353AEC}" type="sibTrans" cxnId="{A007E49A-C6F2-674D-B7F5-4B6C1B2FF93C}">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6"/>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6"/>
      <dgm:spPr/>
    </dgm:pt>
    <dgm:pt modelId="{5940E49E-A293-2F45-982A-00AED95045EB}" type="pres">
      <dgm:prSet presAssocID="{63A11AA2-A4A7-7247-9A4E-B96050C75ED5}" presName="dstNode" presStyleLbl="node1" presStyleIdx="0" presStyleCnt="6"/>
      <dgm:spPr/>
    </dgm:pt>
    <dgm:pt modelId="{29838878-1BB6-A24C-BE9C-4CF7DA877399}" type="pres">
      <dgm:prSet presAssocID="{5CE15ECB-A1EE-5247-A400-CD28FC6BC5D5}" presName="text_1" presStyleLbl="node1" presStyleIdx="0" presStyleCnt="6">
        <dgm:presLayoutVars>
          <dgm:bulletEnabled val="1"/>
        </dgm:presLayoutVars>
      </dgm:prSet>
      <dgm:spPr/>
    </dgm:pt>
    <dgm:pt modelId="{C0C06C33-EE8F-564F-98E8-54EC98EB3848}" type="pres">
      <dgm:prSet presAssocID="{5CE15ECB-A1EE-5247-A400-CD28FC6BC5D5}" presName="accent_1" presStyleCnt="0"/>
      <dgm:spPr/>
    </dgm:pt>
    <dgm:pt modelId="{12364E72-3663-824B-B4F7-BBEB714EE6EE}" type="pres">
      <dgm:prSet presAssocID="{5CE15ECB-A1EE-5247-A400-CD28FC6BC5D5}" presName="accentRepeatNode" presStyleLbl="solidFgAcc1" presStyleIdx="0" presStyleCnt="6"/>
      <dgm:spPr/>
    </dgm:pt>
    <dgm:pt modelId="{4779BDB8-CB89-AA47-BF18-D05FC64786AE}" type="pres">
      <dgm:prSet presAssocID="{516419CD-0D2F-8443-9E3F-FFCAB7CD03A2}" presName="text_2" presStyleLbl="node1" presStyleIdx="1" presStyleCnt="6">
        <dgm:presLayoutVars>
          <dgm:bulletEnabled val="1"/>
        </dgm:presLayoutVars>
      </dgm:prSet>
      <dgm:spPr/>
    </dgm:pt>
    <dgm:pt modelId="{0639D438-6992-D643-AFAB-8063F19E60DE}" type="pres">
      <dgm:prSet presAssocID="{516419CD-0D2F-8443-9E3F-FFCAB7CD03A2}" presName="accent_2" presStyleCnt="0"/>
      <dgm:spPr/>
    </dgm:pt>
    <dgm:pt modelId="{73326426-46A9-284A-9AB7-143D0FD3FA75}" type="pres">
      <dgm:prSet presAssocID="{516419CD-0D2F-8443-9E3F-FFCAB7CD03A2}" presName="accentRepeatNode" presStyleLbl="solidFgAcc1" presStyleIdx="1" presStyleCnt="6"/>
      <dgm:spPr/>
    </dgm:pt>
    <dgm:pt modelId="{2EFD8C94-1E63-7248-80EE-D6CFAF983A7A}" type="pres">
      <dgm:prSet presAssocID="{38504E03-3894-2E45-81F4-9BD66F63779F}" presName="text_3" presStyleLbl="node1" presStyleIdx="2" presStyleCnt="6">
        <dgm:presLayoutVars>
          <dgm:bulletEnabled val="1"/>
        </dgm:presLayoutVars>
      </dgm:prSet>
      <dgm:spPr/>
    </dgm:pt>
    <dgm:pt modelId="{CECA2B7F-948E-EE45-9F46-9445E69B8CCF}" type="pres">
      <dgm:prSet presAssocID="{38504E03-3894-2E45-81F4-9BD66F63779F}" presName="accent_3" presStyleCnt="0"/>
      <dgm:spPr/>
    </dgm:pt>
    <dgm:pt modelId="{01731A02-41EE-BA48-A53D-8CDDB6BD3AA2}" type="pres">
      <dgm:prSet presAssocID="{38504E03-3894-2E45-81F4-9BD66F63779F}" presName="accentRepeatNode" presStyleLbl="solidFgAcc1" presStyleIdx="2" presStyleCnt="6"/>
      <dgm:spPr/>
    </dgm:pt>
    <dgm:pt modelId="{24BAA6A1-C661-4143-A2A1-540F30F899BE}" type="pres">
      <dgm:prSet presAssocID="{7F1FA7E8-D7E1-A843-8076-CDB44BC45ABE}" presName="text_4" presStyleLbl="node1" presStyleIdx="3" presStyleCnt="6">
        <dgm:presLayoutVars>
          <dgm:bulletEnabled val="1"/>
        </dgm:presLayoutVars>
      </dgm:prSet>
      <dgm:spPr/>
    </dgm:pt>
    <dgm:pt modelId="{CE2EFA08-E08E-0343-B0FB-39E5202E6ADC}" type="pres">
      <dgm:prSet presAssocID="{7F1FA7E8-D7E1-A843-8076-CDB44BC45ABE}" presName="accent_4" presStyleCnt="0"/>
      <dgm:spPr/>
    </dgm:pt>
    <dgm:pt modelId="{0F890BC2-CF2F-444F-A438-4E4FA54011A8}" type="pres">
      <dgm:prSet presAssocID="{7F1FA7E8-D7E1-A843-8076-CDB44BC45ABE}" presName="accentRepeatNode" presStyleLbl="solidFgAcc1" presStyleIdx="3" presStyleCnt="6"/>
      <dgm:spPr/>
    </dgm:pt>
    <dgm:pt modelId="{0A2234EC-C559-7E4B-B3CA-C7DAB99112C1}" type="pres">
      <dgm:prSet presAssocID="{F775B146-ACA7-EA43-90B0-26EA897710ED}" presName="text_5" presStyleLbl="node1" presStyleIdx="4" presStyleCnt="6">
        <dgm:presLayoutVars>
          <dgm:bulletEnabled val="1"/>
        </dgm:presLayoutVars>
      </dgm:prSet>
      <dgm:spPr/>
    </dgm:pt>
    <dgm:pt modelId="{3CE00D46-88E4-8049-BF51-ED0DD42A44A5}" type="pres">
      <dgm:prSet presAssocID="{F775B146-ACA7-EA43-90B0-26EA897710ED}" presName="accent_5" presStyleCnt="0"/>
      <dgm:spPr/>
    </dgm:pt>
    <dgm:pt modelId="{3B68EA4D-24EB-7E40-B21F-094EC7C23798}" type="pres">
      <dgm:prSet presAssocID="{F775B146-ACA7-EA43-90B0-26EA897710ED}" presName="accentRepeatNode" presStyleLbl="solidFgAcc1" presStyleIdx="4" presStyleCnt="6"/>
      <dgm:spPr/>
    </dgm:pt>
    <dgm:pt modelId="{380648FF-D0B3-F94A-B770-149C99B0C821}" type="pres">
      <dgm:prSet presAssocID="{3D53510D-2B31-4A42-B92A-DC297E26FA10}" presName="text_6" presStyleLbl="node1" presStyleIdx="5" presStyleCnt="6">
        <dgm:presLayoutVars>
          <dgm:bulletEnabled val="1"/>
        </dgm:presLayoutVars>
      </dgm:prSet>
      <dgm:spPr/>
    </dgm:pt>
    <dgm:pt modelId="{FADD7663-B424-9C4E-8051-8C0D6524A1FA}" type="pres">
      <dgm:prSet presAssocID="{3D53510D-2B31-4A42-B92A-DC297E26FA10}" presName="accent_6" presStyleCnt="0"/>
      <dgm:spPr/>
    </dgm:pt>
    <dgm:pt modelId="{1D993101-212D-494A-BC45-B3E1D7DD57F8}" type="pres">
      <dgm:prSet presAssocID="{3D53510D-2B31-4A42-B92A-DC297E26FA10}" presName="accentRepeatNode" presStyleLbl="solidFgAcc1" presStyleIdx="5" presStyleCnt="6"/>
      <dgm:spPr/>
    </dgm:pt>
  </dgm:ptLst>
  <dgm:cxnLst>
    <dgm:cxn modelId="{FFC14505-5BF1-464A-8A73-5D2FCEC87A90}" type="presOf" srcId="{516419CD-0D2F-8443-9E3F-FFCAB7CD03A2}" destId="{4779BDB8-CB89-AA47-BF18-D05FC64786AE}" srcOrd="0" destOrd="0" presId="urn:microsoft.com/office/officeart/2008/layout/VerticalCurvedList"/>
    <dgm:cxn modelId="{2898200A-02B3-2F49-9360-2C3A55111304}" srcId="{63A11AA2-A4A7-7247-9A4E-B96050C75ED5}" destId="{38504E03-3894-2E45-81F4-9BD66F63779F}" srcOrd="2" destOrd="0" parTransId="{34D39ECD-64B5-FE45-A12A-D4296D30F274}" sibTransId="{22AEA647-4AD6-6145-9106-B2247C4F6C49}"/>
    <dgm:cxn modelId="{26FF8E33-70FD-1C4B-83D5-F25ED3B0AE46}" srcId="{63A11AA2-A4A7-7247-9A4E-B96050C75ED5}" destId="{5CE15ECB-A1EE-5247-A400-CD28FC6BC5D5}" srcOrd="0" destOrd="0" parTransId="{74BA1E76-D3D3-E640-8B25-228251DBA6D7}" sibTransId="{BE1BBFFC-EDE8-E946-B56F-A7B2C1288344}"/>
    <dgm:cxn modelId="{7FECC641-321E-B84D-B812-432934B45DA3}" srcId="{63A11AA2-A4A7-7247-9A4E-B96050C75ED5}" destId="{516419CD-0D2F-8443-9E3F-FFCAB7CD03A2}" srcOrd="1" destOrd="0" parTransId="{B69D5BAD-51D4-0B42-B695-9D07B8494982}" sibTransId="{2FB773C9-C7EF-FA4D-BE36-13CA469D05BD}"/>
    <dgm:cxn modelId="{3B19D351-978A-A248-BD5D-B2B59F254CD6}" type="presOf" srcId="{7F1FA7E8-D7E1-A843-8076-CDB44BC45ABE}" destId="{24BAA6A1-C661-4143-A2A1-540F30F899BE}" srcOrd="0" destOrd="0" presId="urn:microsoft.com/office/officeart/2008/layout/VerticalCurvedList"/>
    <dgm:cxn modelId="{EBF07359-E992-6443-86E2-B4C88AFC6F54}" type="presOf" srcId="{63A11AA2-A4A7-7247-9A4E-B96050C75ED5}" destId="{3C5769BC-A929-564E-854C-F692A18A4F11}" srcOrd="0" destOrd="0" presId="urn:microsoft.com/office/officeart/2008/layout/VerticalCurvedList"/>
    <dgm:cxn modelId="{1C89CE6E-C40B-2A47-9300-5FB4FC74ECF6}" type="presOf" srcId="{3D53510D-2B31-4A42-B92A-DC297E26FA10}" destId="{380648FF-D0B3-F94A-B770-149C99B0C821}" srcOrd="0" destOrd="0" presId="urn:microsoft.com/office/officeart/2008/layout/VerticalCurvedList"/>
    <dgm:cxn modelId="{B83E7183-096F-BD48-B0C2-023EEF1E8D90}" srcId="{63A11AA2-A4A7-7247-9A4E-B96050C75ED5}" destId="{F775B146-ACA7-EA43-90B0-26EA897710ED}" srcOrd="4" destOrd="0" parTransId="{8FDE57AE-F52B-3A43-A001-0B1F33741FE9}" sibTransId="{C017046B-5E9C-6D48-9D11-480D628C2692}"/>
    <dgm:cxn modelId="{9E617E85-73DD-754E-B101-E65BBAAC2965}" type="presOf" srcId="{5CE15ECB-A1EE-5247-A400-CD28FC6BC5D5}" destId="{29838878-1BB6-A24C-BE9C-4CF7DA877399}" srcOrd="0" destOrd="0" presId="urn:microsoft.com/office/officeart/2008/layout/VerticalCurvedList"/>
    <dgm:cxn modelId="{216F298F-6295-6043-88DA-8780C43CA53F}" srcId="{63A11AA2-A4A7-7247-9A4E-B96050C75ED5}" destId="{7F1FA7E8-D7E1-A843-8076-CDB44BC45ABE}" srcOrd="3" destOrd="0" parTransId="{D1028493-41C4-514A-A293-F84448629134}" sibTransId="{4382D4D0-C8DC-1242-9447-C176DB9566F4}"/>
    <dgm:cxn modelId="{A007E49A-C6F2-674D-B7F5-4B6C1B2FF93C}" srcId="{63A11AA2-A4A7-7247-9A4E-B96050C75ED5}" destId="{3D53510D-2B31-4A42-B92A-DC297E26FA10}" srcOrd="5" destOrd="0" parTransId="{71437176-074C-9645-AB30-30C4F804D552}" sibTransId="{74327877-D962-8C43-822D-FC7F34353AEC}"/>
    <dgm:cxn modelId="{D0E64FD3-F6A7-7A4A-96C1-A36D17BAF9A6}" type="presOf" srcId="{F775B146-ACA7-EA43-90B0-26EA897710ED}" destId="{0A2234EC-C559-7E4B-B3CA-C7DAB99112C1}" srcOrd="0" destOrd="0" presId="urn:microsoft.com/office/officeart/2008/layout/VerticalCurvedList"/>
    <dgm:cxn modelId="{51704DD6-2819-6D40-AEF9-BC9DFB797602}" type="presOf" srcId="{38504E03-3894-2E45-81F4-9BD66F63779F}" destId="{2EFD8C94-1E63-7248-80EE-D6CFAF983A7A}" srcOrd="0" destOrd="0" presId="urn:microsoft.com/office/officeart/2008/layout/VerticalCurvedList"/>
    <dgm:cxn modelId="{DA431AFC-794A-504E-8347-118F5739CB12}" type="presOf" srcId="{BE1BBFFC-EDE8-E946-B56F-A7B2C1288344}" destId="{A9960193-9E70-504A-9D2D-8EF405CABFD7}"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5D2397A8-0DF8-1E4A-B913-2476DE276F12}" type="presParOf" srcId="{E204E3A4-32E1-E643-A7AF-28081A71B277}" destId="{29838878-1BB6-A24C-BE9C-4CF7DA877399}" srcOrd="1" destOrd="0" presId="urn:microsoft.com/office/officeart/2008/layout/VerticalCurvedList"/>
    <dgm:cxn modelId="{37E95658-38D6-EC47-B161-5D4222261BA5}" type="presParOf" srcId="{E204E3A4-32E1-E643-A7AF-28081A71B277}" destId="{C0C06C33-EE8F-564F-98E8-54EC98EB3848}" srcOrd="2" destOrd="0" presId="urn:microsoft.com/office/officeart/2008/layout/VerticalCurvedList"/>
    <dgm:cxn modelId="{98753AE2-00CB-AB40-9E48-21C1FB74C872}" type="presParOf" srcId="{C0C06C33-EE8F-564F-98E8-54EC98EB3848}" destId="{12364E72-3663-824B-B4F7-BBEB714EE6EE}" srcOrd="0" destOrd="0" presId="urn:microsoft.com/office/officeart/2008/layout/VerticalCurvedList"/>
    <dgm:cxn modelId="{5D970BFA-98DF-124F-8C40-DEC5654FBCA5}" type="presParOf" srcId="{E204E3A4-32E1-E643-A7AF-28081A71B277}" destId="{4779BDB8-CB89-AA47-BF18-D05FC64786AE}" srcOrd="3" destOrd="0" presId="urn:microsoft.com/office/officeart/2008/layout/VerticalCurvedList"/>
    <dgm:cxn modelId="{136FA29A-71C9-F24C-B476-607332388819}" type="presParOf" srcId="{E204E3A4-32E1-E643-A7AF-28081A71B277}" destId="{0639D438-6992-D643-AFAB-8063F19E60DE}" srcOrd="4" destOrd="0" presId="urn:microsoft.com/office/officeart/2008/layout/VerticalCurvedList"/>
    <dgm:cxn modelId="{931475E9-E7E0-824F-9E9B-B434BC9A750E}" type="presParOf" srcId="{0639D438-6992-D643-AFAB-8063F19E60DE}" destId="{73326426-46A9-284A-9AB7-143D0FD3FA75}" srcOrd="0" destOrd="0" presId="urn:microsoft.com/office/officeart/2008/layout/VerticalCurvedList"/>
    <dgm:cxn modelId="{EE1E2421-0ECA-404E-BF8A-8707F04D1332}" type="presParOf" srcId="{E204E3A4-32E1-E643-A7AF-28081A71B277}" destId="{2EFD8C94-1E63-7248-80EE-D6CFAF983A7A}" srcOrd="5" destOrd="0" presId="urn:microsoft.com/office/officeart/2008/layout/VerticalCurvedList"/>
    <dgm:cxn modelId="{909D6B8C-A5A8-FD4D-8C06-1CB82DA3F66A}" type="presParOf" srcId="{E204E3A4-32E1-E643-A7AF-28081A71B277}" destId="{CECA2B7F-948E-EE45-9F46-9445E69B8CCF}" srcOrd="6" destOrd="0" presId="urn:microsoft.com/office/officeart/2008/layout/VerticalCurvedList"/>
    <dgm:cxn modelId="{B3EB4BCC-A8A1-BB48-A624-39B639719953}" type="presParOf" srcId="{CECA2B7F-948E-EE45-9F46-9445E69B8CCF}" destId="{01731A02-41EE-BA48-A53D-8CDDB6BD3AA2}" srcOrd="0" destOrd="0" presId="urn:microsoft.com/office/officeart/2008/layout/VerticalCurvedList"/>
    <dgm:cxn modelId="{7F27DA1C-F26B-8F41-9E15-F6B3557EE7D0}" type="presParOf" srcId="{E204E3A4-32E1-E643-A7AF-28081A71B277}" destId="{24BAA6A1-C661-4143-A2A1-540F30F899BE}" srcOrd="7" destOrd="0" presId="urn:microsoft.com/office/officeart/2008/layout/VerticalCurvedList"/>
    <dgm:cxn modelId="{362C8550-10AA-4B4E-A43C-7E5B4E590A9C}" type="presParOf" srcId="{E204E3A4-32E1-E643-A7AF-28081A71B277}" destId="{CE2EFA08-E08E-0343-B0FB-39E5202E6ADC}" srcOrd="8" destOrd="0" presId="urn:microsoft.com/office/officeart/2008/layout/VerticalCurvedList"/>
    <dgm:cxn modelId="{20EBD111-A857-244C-9F92-24D2C70157BB}" type="presParOf" srcId="{CE2EFA08-E08E-0343-B0FB-39E5202E6ADC}" destId="{0F890BC2-CF2F-444F-A438-4E4FA54011A8}" srcOrd="0" destOrd="0" presId="urn:microsoft.com/office/officeart/2008/layout/VerticalCurvedList"/>
    <dgm:cxn modelId="{0F1809DB-F629-F74D-8A50-97A0DD23912B}" type="presParOf" srcId="{E204E3A4-32E1-E643-A7AF-28081A71B277}" destId="{0A2234EC-C559-7E4B-B3CA-C7DAB99112C1}" srcOrd="9" destOrd="0" presId="urn:microsoft.com/office/officeart/2008/layout/VerticalCurvedList"/>
    <dgm:cxn modelId="{69B9FF5D-57AB-ED44-B58B-251976BCFC4D}" type="presParOf" srcId="{E204E3A4-32E1-E643-A7AF-28081A71B277}" destId="{3CE00D46-88E4-8049-BF51-ED0DD42A44A5}" srcOrd="10" destOrd="0" presId="urn:microsoft.com/office/officeart/2008/layout/VerticalCurvedList"/>
    <dgm:cxn modelId="{6E1F464C-D6B4-A84A-8D8F-031D0D1A895F}" type="presParOf" srcId="{3CE00D46-88E4-8049-BF51-ED0DD42A44A5}" destId="{3B68EA4D-24EB-7E40-B21F-094EC7C23798}" srcOrd="0" destOrd="0" presId="urn:microsoft.com/office/officeart/2008/layout/VerticalCurvedList"/>
    <dgm:cxn modelId="{662FF8EF-1EF4-724A-B3AF-94EA0FA13477}" type="presParOf" srcId="{E204E3A4-32E1-E643-A7AF-28081A71B277}" destId="{380648FF-D0B3-F94A-B770-149C99B0C821}" srcOrd="11" destOrd="0" presId="urn:microsoft.com/office/officeart/2008/layout/VerticalCurvedList"/>
    <dgm:cxn modelId="{C43B971B-9997-6244-8435-451782D072F1}" type="presParOf" srcId="{E204E3A4-32E1-E643-A7AF-28081A71B277}" destId="{FADD7663-B424-9C4E-8051-8C0D6524A1FA}" srcOrd="12" destOrd="0" presId="urn:microsoft.com/office/officeart/2008/layout/VerticalCurvedList"/>
    <dgm:cxn modelId="{EAF4D226-7D82-7843-950B-529258458D2E}" type="presParOf" srcId="{FADD7663-B424-9C4E-8051-8C0D6524A1FA}" destId="{1D993101-212D-494A-BC45-B3E1D7DD57F8}"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9EC27A23-0A5B-2A47-BF82-6B5CBF7D70C8}">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973, Заявление на приоритетно плащане на осигурителни вноски (Приемане на заявление за избор за погасяване на задължения за осигурителни вноски за държавно обществено осигуряване и/или здравноосигурителни вноски от самоосигуряващи се лица)</a:t>
          </a:r>
        </a:p>
      </dgm:t>
    </dgm:pt>
    <dgm:pt modelId="{817F55A3-F318-B546-9CAB-A05AF24367F9}" type="parTrans" cxnId="{B5A61F1C-0FA3-724D-A252-3D470A9A9579}">
      <dgm:prSet/>
      <dgm:spPr/>
      <dgm:t>
        <a:bodyPr/>
        <a:lstStyle/>
        <a:p>
          <a:endParaRPr lang="en-GB"/>
        </a:p>
      </dgm:t>
    </dgm:pt>
    <dgm:pt modelId="{4C6C7E12-A035-AB4D-BC7E-5C7F062D8B3A}" type="sibTrans" cxnId="{B5A61F1C-0FA3-724D-A252-3D470A9A9579}">
      <dgm:prSet/>
      <dgm:spPr/>
      <dgm:t>
        <a:bodyPr/>
        <a:lstStyle/>
        <a:p>
          <a:endParaRPr lang="en-GB"/>
        </a:p>
      </dgm:t>
    </dgm:pt>
    <dgm:pt modelId="{96457ECD-4306-A441-83A9-D172A96E760C}">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a:t>2653, Приемане на заявление за приоритетно плащане на осигурителни вноски за Допълнително задължително пенсионно осигуряване </a:t>
          </a:r>
          <a:endParaRPr lang="en-BG" dirty="0"/>
        </a:p>
      </dgm:t>
    </dgm:pt>
    <dgm:pt modelId="{5E7179CA-057C-D341-B6EE-55EDC971B3E6}" type="parTrans" cxnId="{26118F32-680C-5940-B746-14A9F020EEAB}">
      <dgm:prSet/>
      <dgm:spPr/>
      <dgm:t>
        <a:bodyPr/>
        <a:lstStyle/>
        <a:p>
          <a:endParaRPr lang="en-GB"/>
        </a:p>
      </dgm:t>
    </dgm:pt>
    <dgm:pt modelId="{2F7FD0A7-0C5C-3C4A-9D5D-839DC2FECF31}" type="sibTrans" cxnId="{26118F32-680C-5940-B746-14A9F020EEAB}">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2"/>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2"/>
      <dgm:spPr/>
    </dgm:pt>
    <dgm:pt modelId="{5940E49E-A293-2F45-982A-00AED95045EB}" type="pres">
      <dgm:prSet presAssocID="{63A11AA2-A4A7-7247-9A4E-B96050C75ED5}" presName="dstNode" presStyleLbl="node1" presStyleIdx="0" presStyleCnt="2"/>
      <dgm:spPr/>
    </dgm:pt>
    <dgm:pt modelId="{8BB22EC5-4AE2-404C-B5AD-6A3B735E43C9}" type="pres">
      <dgm:prSet presAssocID="{9EC27A23-0A5B-2A47-BF82-6B5CBF7D70C8}" presName="text_1" presStyleLbl="node1" presStyleIdx="0" presStyleCnt="2">
        <dgm:presLayoutVars>
          <dgm:bulletEnabled val="1"/>
        </dgm:presLayoutVars>
      </dgm:prSet>
      <dgm:spPr/>
    </dgm:pt>
    <dgm:pt modelId="{5EDC6085-C3D4-8548-8600-6009D652768F}" type="pres">
      <dgm:prSet presAssocID="{9EC27A23-0A5B-2A47-BF82-6B5CBF7D70C8}" presName="accent_1" presStyleCnt="0"/>
      <dgm:spPr/>
    </dgm:pt>
    <dgm:pt modelId="{C4A2286B-7C0A-034A-ADC4-1D325F873851}" type="pres">
      <dgm:prSet presAssocID="{9EC27A23-0A5B-2A47-BF82-6B5CBF7D70C8}" presName="accentRepeatNode" presStyleLbl="solidFgAcc1" presStyleIdx="0" presStyleCnt="2"/>
      <dgm:spPr/>
    </dgm:pt>
    <dgm:pt modelId="{F2AB9972-3BF6-A841-A226-C54D8136E5CE}" type="pres">
      <dgm:prSet presAssocID="{96457ECD-4306-A441-83A9-D172A96E760C}" presName="text_2" presStyleLbl="node1" presStyleIdx="1" presStyleCnt="2">
        <dgm:presLayoutVars>
          <dgm:bulletEnabled val="1"/>
        </dgm:presLayoutVars>
      </dgm:prSet>
      <dgm:spPr/>
    </dgm:pt>
    <dgm:pt modelId="{A1DEE389-284F-8D47-BC9E-7B2F3BE8AF63}" type="pres">
      <dgm:prSet presAssocID="{96457ECD-4306-A441-83A9-D172A96E760C}" presName="accent_2" presStyleCnt="0"/>
      <dgm:spPr/>
    </dgm:pt>
    <dgm:pt modelId="{4F8D1217-1A3A-4E45-8A34-8741A079676A}" type="pres">
      <dgm:prSet presAssocID="{96457ECD-4306-A441-83A9-D172A96E760C}" presName="accentRepeatNode" presStyleLbl="solidFgAcc1" presStyleIdx="1" presStyleCnt="2"/>
      <dgm:spPr/>
    </dgm:pt>
  </dgm:ptLst>
  <dgm:cxnLst>
    <dgm:cxn modelId="{B5A61F1C-0FA3-724D-A252-3D470A9A9579}" srcId="{63A11AA2-A4A7-7247-9A4E-B96050C75ED5}" destId="{9EC27A23-0A5B-2A47-BF82-6B5CBF7D70C8}" srcOrd="0" destOrd="0" parTransId="{817F55A3-F318-B546-9CAB-A05AF24367F9}" sibTransId="{4C6C7E12-A035-AB4D-BC7E-5C7F062D8B3A}"/>
    <dgm:cxn modelId="{26118F32-680C-5940-B746-14A9F020EEAB}" srcId="{63A11AA2-A4A7-7247-9A4E-B96050C75ED5}" destId="{96457ECD-4306-A441-83A9-D172A96E760C}" srcOrd="1" destOrd="0" parTransId="{5E7179CA-057C-D341-B6EE-55EDC971B3E6}" sibTransId="{2F7FD0A7-0C5C-3C4A-9D5D-839DC2FECF31}"/>
    <dgm:cxn modelId="{EBF07359-E992-6443-86E2-B4C88AFC6F54}" type="presOf" srcId="{63A11AA2-A4A7-7247-9A4E-B96050C75ED5}" destId="{3C5769BC-A929-564E-854C-F692A18A4F11}" srcOrd="0" destOrd="0" presId="urn:microsoft.com/office/officeart/2008/layout/VerticalCurvedList"/>
    <dgm:cxn modelId="{85D98474-BDBD-2F45-9414-F161785BD52E}" type="presOf" srcId="{4C6C7E12-A035-AB4D-BC7E-5C7F062D8B3A}" destId="{A9960193-9E70-504A-9D2D-8EF405CABFD7}" srcOrd="0" destOrd="0" presId="urn:microsoft.com/office/officeart/2008/layout/VerticalCurvedList"/>
    <dgm:cxn modelId="{54EA6FD0-6301-FF4A-BC05-716F23B35C84}" type="presOf" srcId="{9EC27A23-0A5B-2A47-BF82-6B5CBF7D70C8}" destId="{8BB22EC5-4AE2-404C-B5AD-6A3B735E43C9}" srcOrd="0" destOrd="0" presId="urn:microsoft.com/office/officeart/2008/layout/VerticalCurvedList"/>
    <dgm:cxn modelId="{C4FEFDF5-E16C-A545-B23D-045DDAD7E439}" type="presOf" srcId="{96457ECD-4306-A441-83A9-D172A96E760C}" destId="{F2AB9972-3BF6-A841-A226-C54D8136E5CE}"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2FFD66E5-1A25-6443-888E-F00AC5057A4E}" type="presParOf" srcId="{E204E3A4-32E1-E643-A7AF-28081A71B277}" destId="{8BB22EC5-4AE2-404C-B5AD-6A3B735E43C9}" srcOrd="1" destOrd="0" presId="urn:microsoft.com/office/officeart/2008/layout/VerticalCurvedList"/>
    <dgm:cxn modelId="{D5188F5F-D905-164A-8E76-82B013C7823D}" type="presParOf" srcId="{E204E3A4-32E1-E643-A7AF-28081A71B277}" destId="{5EDC6085-C3D4-8548-8600-6009D652768F}" srcOrd="2" destOrd="0" presId="urn:microsoft.com/office/officeart/2008/layout/VerticalCurvedList"/>
    <dgm:cxn modelId="{DE4B3421-3370-CA44-A266-480494B25775}" type="presParOf" srcId="{5EDC6085-C3D4-8548-8600-6009D652768F}" destId="{C4A2286B-7C0A-034A-ADC4-1D325F873851}" srcOrd="0" destOrd="0" presId="urn:microsoft.com/office/officeart/2008/layout/VerticalCurvedList"/>
    <dgm:cxn modelId="{B54A4B85-64DE-4A4B-94B4-C6DA59549081}" type="presParOf" srcId="{E204E3A4-32E1-E643-A7AF-28081A71B277}" destId="{F2AB9972-3BF6-A841-A226-C54D8136E5CE}" srcOrd="3" destOrd="0" presId="urn:microsoft.com/office/officeart/2008/layout/VerticalCurvedList"/>
    <dgm:cxn modelId="{6CFC817E-A805-0B48-BE35-C8692BC21510}" type="presParOf" srcId="{E204E3A4-32E1-E643-A7AF-28081A71B277}" destId="{A1DEE389-284F-8D47-BC9E-7B2F3BE8AF63}" srcOrd="4" destOrd="0" presId="urn:microsoft.com/office/officeart/2008/layout/VerticalCurvedList"/>
    <dgm:cxn modelId="{4C38D182-360C-AD41-8E20-E011F71F0620}" type="presParOf" srcId="{A1DEE389-284F-8D47-BC9E-7B2F3BE8AF63}" destId="{4F8D1217-1A3A-4E45-8A34-8741A079676A}"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72BE0B-C527-7C4B-88D1-E6A202ED7FB3}" type="doc">
      <dgm:prSet loTypeId="urn:microsoft.com/office/officeart/2005/8/layout/vList5" loCatId="list" qsTypeId="urn:microsoft.com/office/officeart/2005/8/quickstyle/simple2" qsCatId="simple" csTypeId="urn:microsoft.com/office/officeart/2005/8/colors/accent6_2" csCatId="accent6" phldr="1"/>
      <dgm:spPr/>
      <dgm:t>
        <a:bodyPr/>
        <a:lstStyle/>
        <a:p>
          <a:endParaRPr lang="en-GB"/>
        </a:p>
      </dgm:t>
    </dgm:pt>
    <dgm:pt modelId="{D54FC2C9-9A2F-854C-BBF9-CE06F35D70D6}">
      <dgm:prSet custT="1"/>
      <dgm:spPr/>
      <dgm:t>
        <a:bodyPr/>
        <a:lstStyle/>
        <a:p>
          <a:r>
            <a:rPr lang="bg-BG" sz="1800" noProof="0" dirty="0"/>
            <a:t>Национална агенция за приходите (НАП)</a:t>
          </a:r>
        </a:p>
      </dgm:t>
    </dgm:pt>
    <dgm:pt modelId="{4CC8BC2A-A86D-DC4F-B8C8-868BB134FE14}" type="parTrans" cxnId="{D1FEBEC2-35D8-AB48-B6D1-073DFA3986FE}">
      <dgm:prSet/>
      <dgm:spPr/>
      <dgm:t>
        <a:bodyPr/>
        <a:lstStyle/>
        <a:p>
          <a:endParaRPr lang="bg-BG" sz="1600" noProof="0" dirty="0"/>
        </a:p>
      </dgm:t>
    </dgm:pt>
    <dgm:pt modelId="{26C05A35-2526-3742-9A6D-4EA825163D54}" type="sibTrans" cxnId="{D1FEBEC2-35D8-AB48-B6D1-073DFA3986FE}">
      <dgm:prSet/>
      <dgm:spPr/>
      <dgm:t>
        <a:bodyPr/>
        <a:lstStyle/>
        <a:p>
          <a:endParaRPr lang="bg-BG" sz="1600" noProof="0" dirty="0"/>
        </a:p>
      </dgm:t>
    </dgm:pt>
    <dgm:pt modelId="{4DA291E6-0A25-254B-BC51-13BD7836B232}">
      <dgm:prSet custT="1"/>
      <dgm:spPr/>
      <dgm:t>
        <a:bodyPr/>
        <a:lstStyle/>
        <a:p>
          <a:r>
            <a:rPr lang="bg-BG" sz="1800" noProof="0" dirty="0"/>
            <a:t>Основните задача на НАП са:</a:t>
          </a:r>
        </a:p>
      </dgm:t>
    </dgm:pt>
    <dgm:pt modelId="{625FB7D2-A504-3245-8455-7C4868A3442C}" type="parTrans" cxnId="{8B982339-2781-3E42-BA9A-5EAD1FD515D0}">
      <dgm:prSet/>
      <dgm:spPr/>
      <dgm:t>
        <a:bodyPr/>
        <a:lstStyle/>
        <a:p>
          <a:endParaRPr lang="bg-BG" sz="1600" noProof="0" dirty="0"/>
        </a:p>
      </dgm:t>
    </dgm:pt>
    <dgm:pt modelId="{C0058B46-147B-F746-B85A-4EAEBBDBF6C8}" type="sibTrans" cxnId="{8B982339-2781-3E42-BA9A-5EAD1FD515D0}">
      <dgm:prSet/>
      <dgm:spPr/>
      <dgm:t>
        <a:bodyPr/>
        <a:lstStyle/>
        <a:p>
          <a:endParaRPr lang="bg-BG" sz="1600" noProof="0" dirty="0"/>
        </a:p>
      </dgm:t>
    </dgm:pt>
    <dgm:pt modelId="{55F076B1-3FDC-AA42-B6A8-F5FAEA186388}">
      <dgm:prSet custT="1"/>
      <dgm:spPr/>
      <dgm:t>
        <a:bodyPr/>
        <a:lstStyle/>
        <a:p>
          <a:r>
            <a:rPr lang="bg-BG" sz="1800" noProof="0" dirty="0"/>
            <a:t>Мисията на Агенцията е:</a:t>
          </a:r>
        </a:p>
      </dgm:t>
    </dgm:pt>
    <dgm:pt modelId="{CB3609E4-B81D-E544-B737-5FDFBB6C967F}" type="parTrans" cxnId="{8D6ED744-A301-F949-BB61-81E7B745AFC8}">
      <dgm:prSet/>
      <dgm:spPr/>
      <dgm:t>
        <a:bodyPr/>
        <a:lstStyle/>
        <a:p>
          <a:endParaRPr lang="bg-BG" sz="1600" noProof="0" dirty="0"/>
        </a:p>
      </dgm:t>
    </dgm:pt>
    <dgm:pt modelId="{06098C66-3D81-6847-A763-EDE6841D80E2}" type="sibTrans" cxnId="{8D6ED744-A301-F949-BB61-81E7B745AFC8}">
      <dgm:prSet/>
      <dgm:spPr/>
      <dgm:t>
        <a:bodyPr/>
        <a:lstStyle/>
        <a:p>
          <a:endParaRPr lang="bg-BG" sz="1600" noProof="0" dirty="0"/>
        </a:p>
      </dgm:t>
    </dgm:pt>
    <dgm:pt modelId="{96368AC4-B02D-1A43-A4F4-55F254FEA5B5}">
      <dgm:prSet custT="1"/>
      <dgm:spPr/>
      <dgm:t>
        <a:bodyPr/>
        <a:lstStyle/>
        <a:p>
          <a:r>
            <a:rPr lang="bg-BG" sz="1800" noProof="0" dirty="0"/>
            <a:t>Основните функции на НАП са:</a:t>
          </a:r>
        </a:p>
      </dgm:t>
    </dgm:pt>
    <dgm:pt modelId="{55D225B4-10C0-7047-8006-4ECFC84A3E07}" type="parTrans" cxnId="{C85FB511-BC6E-1749-909E-D45A1B427E61}">
      <dgm:prSet/>
      <dgm:spPr/>
      <dgm:t>
        <a:bodyPr/>
        <a:lstStyle/>
        <a:p>
          <a:endParaRPr lang="bg-BG" sz="1600" noProof="0" dirty="0"/>
        </a:p>
      </dgm:t>
    </dgm:pt>
    <dgm:pt modelId="{736DE820-2627-7F4A-9A95-6744862AF701}" type="sibTrans" cxnId="{C85FB511-BC6E-1749-909E-D45A1B427E61}">
      <dgm:prSet/>
      <dgm:spPr/>
      <dgm:t>
        <a:bodyPr/>
        <a:lstStyle/>
        <a:p>
          <a:endParaRPr lang="bg-BG" sz="1600" noProof="0" dirty="0"/>
        </a:p>
      </dgm:t>
    </dgm:pt>
    <dgm:pt modelId="{84A0D364-C4BF-9745-BA40-7AAA653E8A96}">
      <dgm:prSet custT="1"/>
      <dgm:spPr/>
      <dgm:t>
        <a:bodyPr/>
        <a:lstStyle/>
        <a:p>
          <a:r>
            <a:rPr lang="bg-BG" sz="1400" noProof="0" dirty="0"/>
            <a:t>е специализиран държавен орган към министъра на финансите</a:t>
          </a:r>
        </a:p>
      </dgm:t>
    </dgm:pt>
    <dgm:pt modelId="{38DE16CE-78BE-F248-9212-7DD914F47945}" type="parTrans" cxnId="{AFB4695C-27C9-9443-AF6D-3209F160C22B}">
      <dgm:prSet/>
      <dgm:spPr/>
      <dgm:t>
        <a:bodyPr/>
        <a:lstStyle/>
        <a:p>
          <a:endParaRPr lang="bg-BG" sz="1600" noProof="0" dirty="0"/>
        </a:p>
      </dgm:t>
    </dgm:pt>
    <dgm:pt modelId="{89727474-5D17-7147-AC50-5759C118449C}" type="sibTrans" cxnId="{AFB4695C-27C9-9443-AF6D-3209F160C22B}">
      <dgm:prSet/>
      <dgm:spPr/>
      <dgm:t>
        <a:bodyPr/>
        <a:lstStyle/>
        <a:p>
          <a:endParaRPr lang="bg-BG" sz="1600" noProof="0" dirty="0"/>
        </a:p>
      </dgm:t>
    </dgm:pt>
    <dgm:pt modelId="{4C27ABC9-E6C4-0348-B242-B55F02F3AC80}">
      <dgm:prSet custT="1"/>
      <dgm:spPr/>
      <dgm:t>
        <a:bodyPr/>
        <a:lstStyle/>
        <a:p>
          <a:r>
            <a:rPr lang="bg-BG" sz="1400" noProof="0" dirty="0"/>
            <a:t>да администрира данъци и осигурителни вноски, други публични и частни държавни вземания и</a:t>
          </a:r>
        </a:p>
      </dgm:t>
    </dgm:pt>
    <dgm:pt modelId="{5E896B92-F359-ED48-9EF6-D5BD2346C712}" type="parTrans" cxnId="{11F7AB72-647F-2046-B545-42B23D648D2D}">
      <dgm:prSet/>
      <dgm:spPr/>
      <dgm:t>
        <a:bodyPr/>
        <a:lstStyle/>
        <a:p>
          <a:endParaRPr lang="bg-BG" sz="1600" noProof="0" dirty="0"/>
        </a:p>
      </dgm:t>
    </dgm:pt>
    <dgm:pt modelId="{14450FFF-7994-CB43-94D9-38F9E7B68589}" type="sibTrans" cxnId="{11F7AB72-647F-2046-B545-42B23D648D2D}">
      <dgm:prSet/>
      <dgm:spPr/>
      <dgm:t>
        <a:bodyPr/>
        <a:lstStyle/>
        <a:p>
          <a:endParaRPr lang="bg-BG" sz="1600" noProof="0" dirty="0"/>
        </a:p>
      </dgm:t>
    </dgm:pt>
    <dgm:pt modelId="{836C7AFB-9DB1-CA4D-9830-CE4552D5B30F}">
      <dgm:prSet custT="1"/>
      <dgm:spPr/>
      <dgm:t>
        <a:bodyPr/>
        <a:lstStyle/>
        <a:p>
          <a:r>
            <a:rPr lang="bg-BG" sz="1400" noProof="0" dirty="0"/>
            <a:t>да насърчава доброволното плащане, като предлага нови и модерни услуги, с които улеснява своите клиенти</a:t>
          </a:r>
        </a:p>
      </dgm:t>
    </dgm:pt>
    <dgm:pt modelId="{C4E9752F-99C3-E048-A575-9A808C9F6D15}" type="parTrans" cxnId="{96AAE934-C767-6743-99A8-9198E28EFF56}">
      <dgm:prSet/>
      <dgm:spPr/>
      <dgm:t>
        <a:bodyPr/>
        <a:lstStyle/>
        <a:p>
          <a:endParaRPr lang="bg-BG" sz="1600" noProof="0" dirty="0"/>
        </a:p>
      </dgm:t>
    </dgm:pt>
    <dgm:pt modelId="{A5722E0A-E293-3A47-9145-51186A9DC696}" type="sibTrans" cxnId="{96AAE934-C767-6743-99A8-9198E28EFF56}">
      <dgm:prSet/>
      <dgm:spPr/>
      <dgm:t>
        <a:bodyPr/>
        <a:lstStyle/>
        <a:p>
          <a:endParaRPr lang="bg-BG" sz="1600" noProof="0" dirty="0"/>
        </a:p>
      </dgm:t>
    </dgm:pt>
    <dgm:pt modelId="{3A80AD31-56C6-B346-A142-2608C4461E8F}">
      <dgm:prSet custT="1"/>
      <dgm:spPr/>
      <dgm:t>
        <a:bodyPr/>
        <a:lstStyle/>
        <a:p>
          <a:r>
            <a:rPr lang="bg-BG" sz="1400" noProof="0" dirty="0"/>
            <a:t>свързани с обслужването на гражданите и представителите на бизнеса във връзка с техните данъчни и осигурителни задължения</a:t>
          </a:r>
        </a:p>
      </dgm:t>
    </dgm:pt>
    <dgm:pt modelId="{3BE84895-1B8A-8746-85DB-5B221BBCA81D}" type="parTrans" cxnId="{B3439729-54A2-974F-BF8D-175F42091656}">
      <dgm:prSet/>
      <dgm:spPr/>
      <dgm:t>
        <a:bodyPr/>
        <a:lstStyle/>
        <a:p>
          <a:endParaRPr lang="bg-BG" sz="1600" noProof="0" dirty="0"/>
        </a:p>
      </dgm:t>
    </dgm:pt>
    <dgm:pt modelId="{EDD1A052-D690-3C42-B37C-0514CDE7D10B}" type="sibTrans" cxnId="{B3439729-54A2-974F-BF8D-175F42091656}">
      <dgm:prSet/>
      <dgm:spPr/>
      <dgm:t>
        <a:bodyPr/>
        <a:lstStyle/>
        <a:p>
          <a:endParaRPr lang="bg-BG" sz="1600" noProof="0" dirty="0"/>
        </a:p>
      </dgm:t>
    </dgm:pt>
    <dgm:pt modelId="{947E78CB-A517-1242-8CB5-5DB6DE75C558}">
      <dgm:prSet custT="1"/>
      <dgm:spPr/>
      <dgm:t>
        <a:bodyPr/>
        <a:lstStyle/>
        <a:p>
          <a:r>
            <a:rPr lang="bg-BG" sz="1400" noProof="0" dirty="0"/>
            <a:t>да осъществява надзор върху хазартната дейност</a:t>
          </a:r>
        </a:p>
      </dgm:t>
    </dgm:pt>
    <dgm:pt modelId="{D076460A-786F-BC4B-BBF4-CF4984177BBC}" type="parTrans" cxnId="{C04E2AAA-C163-5F4F-91B6-4FEBB0526967}">
      <dgm:prSet/>
      <dgm:spPr/>
      <dgm:t>
        <a:bodyPr/>
        <a:lstStyle/>
        <a:p>
          <a:endParaRPr lang="bg-BG" sz="1600" noProof="0" dirty="0"/>
        </a:p>
      </dgm:t>
    </dgm:pt>
    <dgm:pt modelId="{937E8765-6AB3-294B-B5FF-33297548F06E}" type="sibTrans" cxnId="{C04E2AAA-C163-5F4F-91B6-4FEBB0526967}">
      <dgm:prSet/>
      <dgm:spPr/>
      <dgm:t>
        <a:bodyPr/>
        <a:lstStyle/>
        <a:p>
          <a:endParaRPr lang="bg-BG" sz="1600" noProof="0" dirty="0"/>
        </a:p>
      </dgm:t>
    </dgm:pt>
    <dgm:pt modelId="{65FA0F4D-1F01-9C4B-8FE6-438BE9E09511}">
      <dgm:prSet custT="1"/>
      <dgm:spPr/>
      <dgm:t>
        <a:bodyPr/>
        <a:lstStyle/>
        <a:p>
          <a:r>
            <a:rPr lang="bg-BG" sz="1400" noProof="0" dirty="0"/>
            <a:t>извършва принудително събиране на просрочените задължения към бюджета, както и вземания, издадени от други държавни органи, които не са платени доброволно в срок. </a:t>
          </a:r>
        </a:p>
      </dgm:t>
    </dgm:pt>
    <dgm:pt modelId="{32AEF570-8ECA-8141-AD75-972DBE0BA755}" type="parTrans" cxnId="{D01BEE46-6983-294F-A634-3AE445FCFDEE}">
      <dgm:prSet/>
      <dgm:spPr/>
      <dgm:t>
        <a:bodyPr/>
        <a:lstStyle/>
        <a:p>
          <a:endParaRPr lang="bg-BG" sz="1600" noProof="0" dirty="0"/>
        </a:p>
      </dgm:t>
    </dgm:pt>
    <dgm:pt modelId="{FC44400D-FD82-9749-8097-A0FB9033A0FC}" type="sibTrans" cxnId="{D01BEE46-6983-294F-A634-3AE445FCFDEE}">
      <dgm:prSet/>
      <dgm:spPr/>
      <dgm:t>
        <a:bodyPr/>
        <a:lstStyle/>
        <a:p>
          <a:endParaRPr lang="bg-BG" sz="1600" noProof="0" dirty="0"/>
        </a:p>
      </dgm:t>
    </dgm:pt>
    <dgm:pt modelId="{4C9F9E31-53C5-1240-AFC5-FDA6A18FD598}">
      <dgm:prSet custT="1"/>
      <dgm:spPr/>
      <dgm:t>
        <a:bodyPr/>
        <a:lstStyle/>
        <a:p>
          <a:r>
            <a:rPr lang="bg-BG" sz="1400" noProof="0" dirty="0"/>
            <a:t>НАП представлява държавата и в делата за търговска несъстоятелност.</a:t>
          </a:r>
        </a:p>
      </dgm:t>
    </dgm:pt>
    <dgm:pt modelId="{EE3E8F56-CCC4-A74D-A7D9-C400BBE43D5E}" type="parTrans" cxnId="{9EBEA858-79AB-D341-8DCE-D470AD888170}">
      <dgm:prSet/>
      <dgm:spPr/>
      <dgm:t>
        <a:bodyPr/>
        <a:lstStyle/>
        <a:p>
          <a:endParaRPr lang="bg-BG" sz="1600" noProof="0" dirty="0"/>
        </a:p>
      </dgm:t>
    </dgm:pt>
    <dgm:pt modelId="{DAE63EB5-1299-8E43-85E9-7F71CA650D86}" type="sibTrans" cxnId="{9EBEA858-79AB-D341-8DCE-D470AD888170}">
      <dgm:prSet/>
      <dgm:spPr/>
      <dgm:t>
        <a:bodyPr/>
        <a:lstStyle/>
        <a:p>
          <a:endParaRPr lang="bg-BG" sz="1600" noProof="0" dirty="0"/>
        </a:p>
      </dgm:t>
    </dgm:pt>
    <dgm:pt modelId="{83B8ACBF-136D-B942-8BFD-E41092A15A39}" type="pres">
      <dgm:prSet presAssocID="{0B72BE0B-C527-7C4B-88D1-E6A202ED7FB3}" presName="Name0" presStyleCnt="0">
        <dgm:presLayoutVars>
          <dgm:dir/>
          <dgm:animLvl val="lvl"/>
          <dgm:resizeHandles val="exact"/>
        </dgm:presLayoutVars>
      </dgm:prSet>
      <dgm:spPr/>
    </dgm:pt>
    <dgm:pt modelId="{DAF3E974-F537-344E-ABB4-E2EF03A61ED9}" type="pres">
      <dgm:prSet presAssocID="{D54FC2C9-9A2F-854C-BBF9-CE06F35D70D6}" presName="linNode" presStyleCnt="0"/>
      <dgm:spPr/>
    </dgm:pt>
    <dgm:pt modelId="{33D6931D-2C84-BD4D-935A-87624523408C}" type="pres">
      <dgm:prSet presAssocID="{D54FC2C9-9A2F-854C-BBF9-CE06F35D70D6}" presName="parentText" presStyleLbl="node1" presStyleIdx="0" presStyleCnt="4" custScaleX="55702">
        <dgm:presLayoutVars>
          <dgm:chMax val="1"/>
          <dgm:bulletEnabled val="1"/>
        </dgm:presLayoutVars>
      </dgm:prSet>
      <dgm:spPr/>
    </dgm:pt>
    <dgm:pt modelId="{6775EBA1-947E-2E45-8F93-8C7298E1825F}" type="pres">
      <dgm:prSet presAssocID="{D54FC2C9-9A2F-854C-BBF9-CE06F35D70D6}" presName="descendantText" presStyleLbl="alignAccFollowNode1" presStyleIdx="0" presStyleCnt="4" custScaleX="118339">
        <dgm:presLayoutVars>
          <dgm:bulletEnabled val="1"/>
        </dgm:presLayoutVars>
      </dgm:prSet>
      <dgm:spPr/>
    </dgm:pt>
    <dgm:pt modelId="{5460165F-9E15-EE42-B57E-F1A524B1E612}" type="pres">
      <dgm:prSet presAssocID="{26C05A35-2526-3742-9A6D-4EA825163D54}" presName="sp" presStyleCnt="0"/>
      <dgm:spPr/>
    </dgm:pt>
    <dgm:pt modelId="{A36EF9B8-48F6-5B43-AB72-1DD33682274C}" type="pres">
      <dgm:prSet presAssocID="{4DA291E6-0A25-254B-BC51-13BD7836B232}" presName="linNode" presStyleCnt="0"/>
      <dgm:spPr/>
    </dgm:pt>
    <dgm:pt modelId="{B184C6B5-1DD8-CF49-868F-4F570DD6BEE4}" type="pres">
      <dgm:prSet presAssocID="{4DA291E6-0A25-254B-BC51-13BD7836B232}" presName="parentText" presStyleLbl="node1" presStyleIdx="1" presStyleCnt="4" custScaleX="55702">
        <dgm:presLayoutVars>
          <dgm:chMax val="1"/>
          <dgm:bulletEnabled val="1"/>
        </dgm:presLayoutVars>
      </dgm:prSet>
      <dgm:spPr/>
    </dgm:pt>
    <dgm:pt modelId="{C34F63C2-46AE-0B49-9BB8-0FA322BAC90C}" type="pres">
      <dgm:prSet presAssocID="{4DA291E6-0A25-254B-BC51-13BD7836B232}" presName="descendantText" presStyleLbl="alignAccFollowNode1" presStyleIdx="1" presStyleCnt="4" custScaleX="118339">
        <dgm:presLayoutVars>
          <dgm:bulletEnabled val="1"/>
        </dgm:presLayoutVars>
      </dgm:prSet>
      <dgm:spPr/>
    </dgm:pt>
    <dgm:pt modelId="{4347A775-1FAA-884E-8824-5334D1A60EAC}" type="pres">
      <dgm:prSet presAssocID="{C0058B46-147B-F746-B85A-4EAEBBDBF6C8}" presName="sp" presStyleCnt="0"/>
      <dgm:spPr/>
    </dgm:pt>
    <dgm:pt modelId="{669CD483-349A-034F-8AD4-35D988404EFD}" type="pres">
      <dgm:prSet presAssocID="{55F076B1-3FDC-AA42-B6A8-F5FAEA186388}" presName="linNode" presStyleCnt="0"/>
      <dgm:spPr/>
    </dgm:pt>
    <dgm:pt modelId="{DE567DEF-5B2C-3647-8552-5E03211648EB}" type="pres">
      <dgm:prSet presAssocID="{55F076B1-3FDC-AA42-B6A8-F5FAEA186388}" presName="parentText" presStyleLbl="node1" presStyleIdx="2" presStyleCnt="4" custScaleX="55702">
        <dgm:presLayoutVars>
          <dgm:chMax val="1"/>
          <dgm:bulletEnabled val="1"/>
        </dgm:presLayoutVars>
      </dgm:prSet>
      <dgm:spPr/>
    </dgm:pt>
    <dgm:pt modelId="{655DB117-99A1-9D4B-99A8-FCB9DDA2A46F}" type="pres">
      <dgm:prSet presAssocID="{55F076B1-3FDC-AA42-B6A8-F5FAEA186388}" presName="descendantText" presStyleLbl="alignAccFollowNode1" presStyleIdx="2" presStyleCnt="4" custScaleX="118339">
        <dgm:presLayoutVars>
          <dgm:bulletEnabled val="1"/>
        </dgm:presLayoutVars>
      </dgm:prSet>
      <dgm:spPr/>
    </dgm:pt>
    <dgm:pt modelId="{A29C3E5E-8C26-C24D-930D-470FFF3713D3}" type="pres">
      <dgm:prSet presAssocID="{06098C66-3D81-6847-A763-EDE6841D80E2}" presName="sp" presStyleCnt="0"/>
      <dgm:spPr/>
    </dgm:pt>
    <dgm:pt modelId="{FE34D7C1-FFD6-D946-A251-A4F638F819D9}" type="pres">
      <dgm:prSet presAssocID="{96368AC4-B02D-1A43-A4F4-55F254FEA5B5}" presName="linNode" presStyleCnt="0"/>
      <dgm:spPr/>
    </dgm:pt>
    <dgm:pt modelId="{781B5EB5-930E-4C44-9C20-F205F2535227}" type="pres">
      <dgm:prSet presAssocID="{96368AC4-B02D-1A43-A4F4-55F254FEA5B5}" presName="parentText" presStyleLbl="node1" presStyleIdx="3" presStyleCnt="4" custScaleX="55702">
        <dgm:presLayoutVars>
          <dgm:chMax val="1"/>
          <dgm:bulletEnabled val="1"/>
        </dgm:presLayoutVars>
      </dgm:prSet>
      <dgm:spPr/>
    </dgm:pt>
    <dgm:pt modelId="{EBB125B8-CD33-6D45-ACB6-9E69360F605A}" type="pres">
      <dgm:prSet presAssocID="{96368AC4-B02D-1A43-A4F4-55F254FEA5B5}" presName="descendantText" presStyleLbl="alignAccFollowNode1" presStyleIdx="3" presStyleCnt="4" custScaleX="118339" custScaleY="121952">
        <dgm:presLayoutVars>
          <dgm:bulletEnabled val="1"/>
        </dgm:presLayoutVars>
      </dgm:prSet>
      <dgm:spPr/>
    </dgm:pt>
  </dgm:ptLst>
  <dgm:cxnLst>
    <dgm:cxn modelId="{0A7F1404-9148-3F4E-91DD-B9800B22880A}" type="presOf" srcId="{4DA291E6-0A25-254B-BC51-13BD7836B232}" destId="{B184C6B5-1DD8-CF49-868F-4F570DD6BEE4}" srcOrd="0" destOrd="0" presId="urn:microsoft.com/office/officeart/2005/8/layout/vList5"/>
    <dgm:cxn modelId="{C85FB511-BC6E-1749-909E-D45A1B427E61}" srcId="{0B72BE0B-C527-7C4B-88D1-E6A202ED7FB3}" destId="{96368AC4-B02D-1A43-A4F4-55F254FEA5B5}" srcOrd="3" destOrd="0" parTransId="{55D225B4-10C0-7047-8006-4ECFC84A3E07}" sibTransId="{736DE820-2627-7F4A-9A95-6744862AF701}"/>
    <dgm:cxn modelId="{A20E7F22-64A7-CB4F-BED4-4C2FB9B7B9A0}" type="presOf" srcId="{4C9F9E31-53C5-1240-AFC5-FDA6A18FD598}" destId="{EBB125B8-CD33-6D45-ACB6-9E69360F605A}" srcOrd="0" destOrd="2" presId="urn:microsoft.com/office/officeart/2005/8/layout/vList5"/>
    <dgm:cxn modelId="{5D27DF23-6000-0446-91D1-B30E5127BEF5}" type="presOf" srcId="{55F076B1-3FDC-AA42-B6A8-F5FAEA186388}" destId="{DE567DEF-5B2C-3647-8552-5E03211648EB}" srcOrd="0" destOrd="0" presId="urn:microsoft.com/office/officeart/2005/8/layout/vList5"/>
    <dgm:cxn modelId="{B3439729-54A2-974F-BF8D-175F42091656}" srcId="{96368AC4-B02D-1A43-A4F4-55F254FEA5B5}" destId="{3A80AD31-56C6-B346-A142-2608C4461E8F}" srcOrd="0" destOrd="0" parTransId="{3BE84895-1B8A-8746-85DB-5B221BBCA81D}" sibTransId="{EDD1A052-D690-3C42-B37C-0514CDE7D10B}"/>
    <dgm:cxn modelId="{96AAE934-C767-6743-99A8-9198E28EFF56}" srcId="{55F076B1-3FDC-AA42-B6A8-F5FAEA186388}" destId="{836C7AFB-9DB1-CA4D-9830-CE4552D5B30F}" srcOrd="0" destOrd="0" parTransId="{C4E9752F-99C3-E048-A575-9A808C9F6D15}" sibTransId="{A5722E0A-E293-3A47-9145-51186A9DC696}"/>
    <dgm:cxn modelId="{8B982339-2781-3E42-BA9A-5EAD1FD515D0}" srcId="{0B72BE0B-C527-7C4B-88D1-E6A202ED7FB3}" destId="{4DA291E6-0A25-254B-BC51-13BD7836B232}" srcOrd="1" destOrd="0" parTransId="{625FB7D2-A504-3245-8455-7C4868A3442C}" sibTransId="{C0058B46-147B-F746-B85A-4EAEBBDBF6C8}"/>
    <dgm:cxn modelId="{8D6ED744-A301-F949-BB61-81E7B745AFC8}" srcId="{0B72BE0B-C527-7C4B-88D1-E6A202ED7FB3}" destId="{55F076B1-3FDC-AA42-B6A8-F5FAEA186388}" srcOrd="2" destOrd="0" parTransId="{CB3609E4-B81D-E544-B737-5FDFBB6C967F}" sibTransId="{06098C66-3D81-6847-A763-EDE6841D80E2}"/>
    <dgm:cxn modelId="{D01BEE46-6983-294F-A634-3AE445FCFDEE}" srcId="{96368AC4-B02D-1A43-A4F4-55F254FEA5B5}" destId="{65FA0F4D-1F01-9C4B-8FE6-438BE9E09511}" srcOrd="1" destOrd="0" parTransId="{32AEF570-8ECA-8141-AD75-972DBE0BA755}" sibTransId="{FC44400D-FD82-9749-8097-A0FB9033A0FC}"/>
    <dgm:cxn modelId="{2D94FB54-C390-7341-8D7F-4099557A05DA}" type="presOf" srcId="{0B72BE0B-C527-7C4B-88D1-E6A202ED7FB3}" destId="{83B8ACBF-136D-B942-8BFD-E41092A15A39}" srcOrd="0" destOrd="0" presId="urn:microsoft.com/office/officeart/2005/8/layout/vList5"/>
    <dgm:cxn modelId="{B80AD057-76EF-3E4B-A0B2-CDE49063B084}" type="presOf" srcId="{4C27ABC9-E6C4-0348-B242-B55F02F3AC80}" destId="{C34F63C2-46AE-0B49-9BB8-0FA322BAC90C}" srcOrd="0" destOrd="0" presId="urn:microsoft.com/office/officeart/2005/8/layout/vList5"/>
    <dgm:cxn modelId="{9EBEA858-79AB-D341-8DCE-D470AD888170}" srcId="{96368AC4-B02D-1A43-A4F4-55F254FEA5B5}" destId="{4C9F9E31-53C5-1240-AFC5-FDA6A18FD598}" srcOrd="2" destOrd="0" parTransId="{EE3E8F56-CCC4-A74D-A7D9-C400BBE43D5E}" sibTransId="{DAE63EB5-1299-8E43-85E9-7F71CA650D86}"/>
    <dgm:cxn modelId="{AFB4695C-27C9-9443-AF6D-3209F160C22B}" srcId="{D54FC2C9-9A2F-854C-BBF9-CE06F35D70D6}" destId="{84A0D364-C4BF-9745-BA40-7AAA653E8A96}" srcOrd="0" destOrd="0" parTransId="{38DE16CE-78BE-F248-9212-7DD914F47945}" sibTransId="{89727474-5D17-7147-AC50-5759C118449C}"/>
    <dgm:cxn modelId="{36D1995F-25D4-864A-A06A-B04C5619B3E7}" type="presOf" srcId="{D54FC2C9-9A2F-854C-BBF9-CE06F35D70D6}" destId="{33D6931D-2C84-BD4D-935A-87624523408C}" srcOrd="0" destOrd="0" presId="urn:microsoft.com/office/officeart/2005/8/layout/vList5"/>
    <dgm:cxn modelId="{CB6A4667-5394-D048-A1D8-E0D4EF93D1A7}" type="presOf" srcId="{65FA0F4D-1F01-9C4B-8FE6-438BE9E09511}" destId="{EBB125B8-CD33-6D45-ACB6-9E69360F605A}" srcOrd="0" destOrd="1" presId="urn:microsoft.com/office/officeart/2005/8/layout/vList5"/>
    <dgm:cxn modelId="{32327669-D819-6F44-9D24-5CF8BD568644}" type="presOf" srcId="{836C7AFB-9DB1-CA4D-9830-CE4552D5B30F}" destId="{655DB117-99A1-9D4B-99A8-FCB9DDA2A46F}" srcOrd="0" destOrd="0" presId="urn:microsoft.com/office/officeart/2005/8/layout/vList5"/>
    <dgm:cxn modelId="{11F7AB72-647F-2046-B545-42B23D648D2D}" srcId="{4DA291E6-0A25-254B-BC51-13BD7836B232}" destId="{4C27ABC9-E6C4-0348-B242-B55F02F3AC80}" srcOrd="0" destOrd="0" parTransId="{5E896B92-F359-ED48-9EF6-D5BD2346C712}" sibTransId="{14450FFF-7994-CB43-94D9-38F9E7B68589}"/>
    <dgm:cxn modelId="{22C255A6-5C3E-D348-895D-FE71ACD0FE48}" type="presOf" srcId="{84A0D364-C4BF-9745-BA40-7AAA653E8A96}" destId="{6775EBA1-947E-2E45-8F93-8C7298E1825F}" srcOrd="0" destOrd="0" presId="urn:microsoft.com/office/officeart/2005/8/layout/vList5"/>
    <dgm:cxn modelId="{C04E2AAA-C163-5F4F-91B6-4FEBB0526967}" srcId="{4DA291E6-0A25-254B-BC51-13BD7836B232}" destId="{947E78CB-A517-1242-8CB5-5DB6DE75C558}" srcOrd="1" destOrd="0" parTransId="{D076460A-786F-BC4B-BBF4-CF4984177BBC}" sibTransId="{937E8765-6AB3-294B-B5FF-33297548F06E}"/>
    <dgm:cxn modelId="{0F1B43AE-0845-C346-9B2E-625DD7FB8E38}" type="presOf" srcId="{96368AC4-B02D-1A43-A4F4-55F254FEA5B5}" destId="{781B5EB5-930E-4C44-9C20-F205F2535227}" srcOrd="0" destOrd="0" presId="urn:microsoft.com/office/officeart/2005/8/layout/vList5"/>
    <dgm:cxn modelId="{D1FEBEC2-35D8-AB48-B6D1-073DFA3986FE}" srcId="{0B72BE0B-C527-7C4B-88D1-E6A202ED7FB3}" destId="{D54FC2C9-9A2F-854C-BBF9-CE06F35D70D6}" srcOrd="0" destOrd="0" parTransId="{4CC8BC2A-A86D-DC4F-B8C8-868BB134FE14}" sibTransId="{26C05A35-2526-3742-9A6D-4EA825163D54}"/>
    <dgm:cxn modelId="{B1E2F4F9-B9D6-2747-A52C-0FFB4AC0713D}" type="presOf" srcId="{3A80AD31-56C6-B346-A142-2608C4461E8F}" destId="{EBB125B8-CD33-6D45-ACB6-9E69360F605A}" srcOrd="0" destOrd="0" presId="urn:microsoft.com/office/officeart/2005/8/layout/vList5"/>
    <dgm:cxn modelId="{41A1E9FF-AE16-1946-BFC4-805DB22171DB}" type="presOf" srcId="{947E78CB-A517-1242-8CB5-5DB6DE75C558}" destId="{C34F63C2-46AE-0B49-9BB8-0FA322BAC90C}" srcOrd="0" destOrd="1" presId="urn:microsoft.com/office/officeart/2005/8/layout/vList5"/>
    <dgm:cxn modelId="{A5DFB350-EA6F-7142-8816-11CCD08150E8}" type="presParOf" srcId="{83B8ACBF-136D-B942-8BFD-E41092A15A39}" destId="{DAF3E974-F537-344E-ABB4-E2EF03A61ED9}" srcOrd="0" destOrd="0" presId="urn:microsoft.com/office/officeart/2005/8/layout/vList5"/>
    <dgm:cxn modelId="{57A718B6-CA95-9147-BEBD-CAAC9D30C4FF}" type="presParOf" srcId="{DAF3E974-F537-344E-ABB4-E2EF03A61ED9}" destId="{33D6931D-2C84-BD4D-935A-87624523408C}" srcOrd="0" destOrd="0" presId="urn:microsoft.com/office/officeart/2005/8/layout/vList5"/>
    <dgm:cxn modelId="{BC11CF65-65BD-854B-9C15-6340DCC113AD}" type="presParOf" srcId="{DAF3E974-F537-344E-ABB4-E2EF03A61ED9}" destId="{6775EBA1-947E-2E45-8F93-8C7298E1825F}" srcOrd="1" destOrd="0" presId="urn:microsoft.com/office/officeart/2005/8/layout/vList5"/>
    <dgm:cxn modelId="{F2B18EF1-0DA9-824E-A6F3-02C7FF0C6CAB}" type="presParOf" srcId="{83B8ACBF-136D-B942-8BFD-E41092A15A39}" destId="{5460165F-9E15-EE42-B57E-F1A524B1E612}" srcOrd="1" destOrd="0" presId="urn:microsoft.com/office/officeart/2005/8/layout/vList5"/>
    <dgm:cxn modelId="{4C3A50F9-FF73-054C-B12C-540C2722D1B6}" type="presParOf" srcId="{83B8ACBF-136D-B942-8BFD-E41092A15A39}" destId="{A36EF9B8-48F6-5B43-AB72-1DD33682274C}" srcOrd="2" destOrd="0" presId="urn:microsoft.com/office/officeart/2005/8/layout/vList5"/>
    <dgm:cxn modelId="{5DE2C456-0C40-C240-95F1-76ED3886C463}" type="presParOf" srcId="{A36EF9B8-48F6-5B43-AB72-1DD33682274C}" destId="{B184C6B5-1DD8-CF49-868F-4F570DD6BEE4}" srcOrd="0" destOrd="0" presId="urn:microsoft.com/office/officeart/2005/8/layout/vList5"/>
    <dgm:cxn modelId="{7064D42F-AB3F-D242-BB8D-AEB4E7DBB267}" type="presParOf" srcId="{A36EF9B8-48F6-5B43-AB72-1DD33682274C}" destId="{C34F63C2-46AE-0B49-9BB8-0FA322BAC90C}" srcOrd="1" destOrd="0" presId="urn:microsoft.com/office/officeart/2005/8/layout/vList5"/>
    <dgm:cxn modelId="{6A824F63-FEE7-CD46-8AB3-7CCD23686650}" type="presParOf" srcId="{83B8ACBF-136D-B942-8BFD-E41092A15A39}" destId="{4347A775-1FAA-884E-8824-5334D1A60EAC}" srcOrd="3" destOrd="0" presId="urn:microsoft.com/office/officeart/2005/8/layout/vList5"/>
    <dgm:cxn modelId="{327A56FD-505F-F047-8599-7316073A2F48}" type="presParOf" srcId="{83B8ACBF-136D-B942-8BFD-E41092A15A39}" destId="{669CD483-349A-034F-8AD4-35D988404EFD}" srcOrd="4" destOrd="0" presId="urn:microsoft.com/office/officeart/2005/8/layout/vList5"/>
    <dgm:cxn modelId="{978541B7-033A-9F4C-80AA-0761193C194B}" type="presParOf" srcId="{669CD483-349A-034F-8AD4-35D988404EFD}" destId="{DE567DEF-5B2C-3647-8552-5E03211648EB}" srcOrd="0" destOrd="0" presId="urn:microsoft.com/office/officeart/2005/8/layout/vList5"/>
    <dgm:cxn modelId="{186EBCF5-0F67-7144-AFC8-FA26BE342083}" type="presParOf" srcId="{669CD483-349A-034F-8AD4-35D988404EFD}" destId="{655DB117-99A1-9D4B-99A8-FCB9DDA2A46F}" srcOrd="1" destOrd="0" presId="urn:microsoft.com/office/officeart/2005/8/layout/vList5"/>
    <dgm:cxn modelId="{E3B8994E-898A-D443-A7BD-A538DED4D1DB}" type="presParOf" srcId="{83B8ACBF-136D-B942-8BFD-E41092A15A39}" destId="{A29C3E5E-8C26-C24D-930D-470FFF3713D3}" srcOrd="5" destOrd="0" presId="urn:microsoft.com/office/officeart/2005/8/layout/vList5"/>
    <dgm:cxn modelId="{C13F247C-DA1F-EA45-8826-EEA9506E50DD}" type="presParOf" srcId="{83B8ACBF-136D-B942-8BFD-E41092A15A39}" destId="{FE34D7C1-FFD6-D946-A251-A4F638F819D9}" srcOrd="6" destOrd="0" presId="urn:microsoft.com/office/officeart/2005/8/layout/vList5"/>
    <dgm:cxn modelId="{20E96ACE-378B-0F41-A192-678C5F29B8E2}" type="presParOf" srcId="{FE34D7C1-FFD6-D946-A251-A4F638F819D9}" destId="{781B5EB5-930E-4C44-9C20-F205F2535227}" srcOrd="0" destOrd="0" presId="urn:microsoft.com/office/officeart/2005/8/layout/vList5"/>
    <dgm:cxn modelId="{DD546728-07F8-D546-961A-919021AA96D2}" type="presParOf" srcId="{FE34D7C1-FFD6-D946-A251-A4F638F819D9}" destId="{EBB125B8-CD33-6D45-ACB6-9E69360F605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3_1" csCatId="accent3" phldr="1"/>
      <dgm:spPr/>
      <dgm:t>
        <a:bodyPr/>
        <a:lstStyle/>
        <a:p>
          <a:endParaRPr lang="en-GB"/>
        </a:p>
      </dgm:t>
    </dgm:pt>
    <dgm:pt modelId="{5461AEE5-808C-F849-AFE3-B4162A8DAEC7}">
      <dgm:prSet/>
      <dgm:spPr/>
      <dgm:t>
        <a:bodyPr/>
        <a:lstStyle/>
        <a:p>
          <a:r>
            <a:rPr lang="bg-BG" b="1" dirty="0"/>
            <a:t>Услуги на свободен достъп</a:t>
          </a:r>
          <a:endParaRPr lang="en-BG" dirty="0"/>
        </a:p>
      </dgm:t>
    </dgm:pt>
    <dgm:pt modelId="{D8EF4BA1-E149-1E4B-ADD7-99E1E6B01218}" type="parTrans" cxnId="{5FE57D9C-442B-FE43-B053-D119EE8AD7C6}">
      <dgm:prSet/>
      <dgm:spPr/>
      <dgm:t>
        <a:bodyPr/>
        <a:lstStyle/>
        <a:p>
          <a:endParaRPr lang="en-GB"/>
        </a:p>
      </dgm:t>
    </dgm:pt>
    <dgm:pt modelId="{FECFFA87-D661-9742-9A02-938C67B8B382}" type="sibTrans" cxnId="{5FE57D9C-442B-FE43-B053-D119EE8AD7C6}">
      <dgm:prSet/>
      <dgm:spPr/>
      <dgm:t>
        <a:bodyPr/>
        <a:lstStyle/>
        <a:p>
          <a:endParaRPr lang="en-GB"/>
        </a:p>
      </dgm:t>
    </dgm:pt>
    <dgm:pt modelId="{F56ED9B2-C641-4D47-8CCA-D93952FF4DA1}">
      <dgm:prSet/>
      <dgm:spPr/>
      <dgm:t>
        <a:bodyPr/>
        <a:lstStyle/>
        <a:p>
          <a:r>
            <a:rPr lang="bg-BG" b="1" dirty="0"/>
            <a:t>Услуги, предоставяни само с ПИК</a:t>
          </a:r>
          <a:endParaRPr lang="en-BG" dirty="0"/>
        </a:p>
      </dgm:t>
    </dgm:pt>
    <dgm:pt modelId="{41E77AA1-7338-714D-9A8D-B3019308C6B0}" type="parTrans" cxnId="{4C4B7DE7-DE9C-5A4C-9223-A3091D511FB9}">
      <dgm:prSet/>
      <dgm:spPr/>
      <dgm:t>
        <a:bodyPr/>
        <a:lstStyle/>
        <a:p>
          <a:endParaRPr lang="en-GB"/>
        </a:p>
      </dgm:t>
    </dgm:pt>
    <dgm:pt modelId="{4F562505-7437-AB41-9AE7-643AE3D7F267}" type="sibTrans" cxnId="{4C4B7DE7-DE9C-5A4C-9223-A3091D511FB9}">
      <dgm:prSet/>
      <dgm:spPr/>
      <dgm:t>
        <a:bodyPr/>
        <a:lstStyle/>
        <a:p>
          <a:endParaRPr lang="en-GB"/>
        </a:p>
      </dgm:t>
    </dgm:pt>
    <dgm:pt modelId="{C5173C06-29ED-624D-9233-FB022184E6F6}">
      <dgm:prSet/>
      <dgm:spPr/>
      <dgm:t>
        <a:bodyPr/>
        <a:lstStyle/>
        <a:p>
          <a:r>
            <a:rPr lang="bg-BG" b="1" dirty="0"/>
            <a:t>Услуги, предоставяни само с КЕП</a:t>
          </a:r>
          <a:endParaRPr lang="en-BG" dirty="0"/>
        </a:p>
      </dgm:t>
    </dgm:pt>
    <dgm:pt modelId="{5DE28F7A-7498-7E41-8874-BFC02A053F18}" type="parTrans" cxnId="{659EF0EC-D045-B845-B678-9CA1ACD0E21A}">
      <dgm:prSet/>
      <dgm:spPr/>
      <dgm:t>
        <a:bodyPr/>
        <a:lstStyle/>
        <a:p>
          <a:endParaRPr lang="en-GB"/>
        </a:p>
      </dgm:t>
    </dgm:pt>
    <dgm:pt modelId="{64F67144-A513-6044-BB99-4458DD96DB64}" type="sibTrans" cxnId="{659EF0EC-D045-B845-B678-9CA1ACD0E21A}">
      <dgm:prSet/>
      <dgm:spPr/>
      <dgm:t>
        <a:bodyPr/>
        <a:lstStyle/>
        <a:p>
          <a:endParaRPr lang="en-GB"/>
        </a:p>
      </dgm:t>
    </dgm:pt>
    <dgm:pt modelId="{49D6AAED-FB39-654B-B974-94171BA8AB44}">
      <dgm:prSet/>
      <dgm:spPr/>
      <dgm:t>
        <a:bodyPr/>
        <a:lstStyle/>
        <a:p>
          <a:r>
            <a:rPr lang="bg-BG" b="1"/>
            <a:t>Услуги, предоставяни едновременно с ПИК и КЕП</a:t>
          </a:r>
          <a:endParaRPr lang="en-BG"/>
        </a:p>
      </dgm:t>
    </dgm:pt>
    <dgm:pt modelId="{1F3AEABC-2028-FC4D-BF7F-8AD116D72A44}" type="parTrans" cxnId="{F4ABBDD2-531E-6941-A288-2B13802C1973}">
      <dgm:prSet/>
      <dgm:spPr/>
      <dgm:t>
        <a:bodyPr/>
        <a:lstStyle/>
        <a:p>
          <a:endParaRPr lang="en-GB"/>
        </a:p>
      </dgm:t>
    </dgm:pt>
    <dgm:pt modelId="{DFFE6637-9C33-1F4B-918B-BED7F326A7AC}" type="sibTrans" cxnId="{F4ABBDD2-531E-6941-A288-2B13802C1973}">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4"/>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4"/>
      <dgm:spPr/>
    </dgm:pt>
    <dgm:pt modelId="{5940E49E-A293-2F45-982A-00AED95045EB}" type="pres">
      <dgm:prSet presAssocID="{63A11AA2-A4A7-7247-9A4E-B96050C75ED5}" presName="dstNode" presStyleLbl="node1" presStyleIdx="0" presStyleCnt="4"/>
      <dgm:spPr/>
    </dgm:pt>
    <dgm:pt modelId="{982EC742-17F7-5443-982E-4131D67F3CA3}" type="pres">
      <dgm:prSet presAssocID="{5461AEE5-808C-F849-AFE3-B4162A8DAEC7}" presName="text_1" presStyleLbl="node1" presStyleIdx="0" presStyleCnt="4">
        <dgm:presLayoutVars>
          <dgm:bulletEnabled val="1"/>
        </dgm:presLayoutVars>
      </dgm:prSet>
      <dgm:spPr/>
    </dgm:pt>
    <dgm:pt modelId="{88FB818E-8EF8-274A-9766-02A82D04E1B0}" type="pres">
      <dgm:prSet presAssocID="{5461AEE5-808C-F849-AFE3-B4162A8DAEC7}" presName="accent_1" presStyleCnt="0"/>
      <dgm:spPr/>
    </dgm:pt>
    <dgm:pt modelId="{DF614B31-787D-6747-9156-61063EC17C00}" type="pres">
      <dgm:prSet presAssocID="{5461AEE5-808C-F849-AFE3-B4162A8DAEC7}" presName="accentRepeatNode" presStyleLbl="solidFgAcc1" presStyleIdx="0" presStyleCnt="4">
        <dgm:style>
          <a:lnRef idx="1">
            <a:schemeClr val="accent6"/>
          </a:lnRef>
          <a:fillRef idx="2">
            <a:schemeClr val="accent6"/>
          </a:fillRef>
          <a:effectRef idx="1">
            <a:schemeClr val="accent6"/>
          </a:effectRef>
          <a:fontRef idx="minor">
            <a:schemeClr val="dk1"/>
          </a:fontRef>
        </dgm:style>
      </dgm:prSet>
      <dgm:spPr>
        <a:solidFill>
          <a:srgbClr val="E3EFDB"/>
        </a:solidFill>
      </dgm:spPr>
    </dgm:pt>
    <dgm:pt modelId="{B1581B3A-2CD6-1B46-AA2F-F2D1604D9053}" type="pres">
      <dgm:prSet presAssocID="{F56ED9B2-C641-4D47-8CCA-D93952FF4DA1}" presName="text_2" presStyleLbl="node1" presStyleIdx="1" presStyleCnt="4">
        <dgm:presLayoutVars>
          <dgm:bulletEnabled val="1"/>
        </dgm:presLayoutVars>
      </dgm:prSet>
      <dgm:spPr/>
    </dgm:pt>
    <dgm:pt modelId="{AB85DB3E-9AD7-A041-8CEA-4395C5868506}" type="pres">
      <dgm:prSet presAssocID="{F56ED9B2-C641-4D47-8CCA-D93952FF4DA1}" presName="accent_2" presStyleCnt="0"/>
      <dgm:spPr/>
    </dgm:pt>
    <dgm:pt modelId="{074D6249-C580-EB44-9460-7E8EA9B18000}" type="pres">
      <dgm:prSet presAssocID="{F56ED9B2-C641-4D47-8CCA-D93952FF4DA1}" presName="accentRepeatNode" presStyleLbl="solidFgAcc1" presStyleIdx="1" presStyleCnt="4"/>
      <dgm:spPr>
        <a:solidFill>
          <a:srgbClr val="FEF3CD"/>
        </a:solidFill>
      </dgm:spPr>
    </dgm:pt>
    <dgm:pt modelId="{6599206C-7B05-9846-A1F5-4805510F2E04}" type="pres">
      <dgm:prSet presAssocID="{C5173C06-29ED-624D-9233-FB022184E6F6}" presName="text_3" presStyleLbl="node1" presStyleIdx="2" presStyleCnt="4">
        <dgm:presLayoutVars>
          <dgm:bulletEnabled val="1"/>
        </dgm:presLayoutVars>
      </dgm:prSet>
      <dgm:spPr/>
    </dgm:pt>
    <dgm:pt modelId="{5034453C-A607-EA48-B35A-A99612F49737}" type="pres">
      <dgm:prSet presAssocID="{C5173C06-29ED-624D-9233-FB022184E6F6}" presName="accent_3" presStyleCnt="0"/>
      <dgm:spPr/>
    </dgm:pt>
    <dgm:pt modelId="{B52D4837-DD3E-4641-B522-9677ECFEB5C9}" type="pres">
      <dgm:prSet presAssocID="{C5173C06-29ED-624D-9233-FB022184E6F6}" presName="accentRepeatNode" presStyleLbl="solidFgAcc1" presStyleIdx="2" presStyleCnt="4"/>
      <dgm:spPr>
        <a:solidFill>
          <a:schemeClr val="accent1">
            <a:lumMod val="60000"/>
            <a:lumOff val="40000"/>
          </a:schemeClr>
        </a:solidFill>
      </dgm:spPr>
    </dgm:pt>
    <dgm:pt modelId="{1B73759A-1BA9-3F45-924D-8A2E5FF21616}" type="pres">
      <dgm:prSet presAssocID="{49D6AAED-FB39-654B-B974-94171BA8AB44}" presName="text_4" presStyleLbl="node1" presStyleIdx="3" presStyleCnt="4">
        <dgm:presLayoutVars>
          <dgm:bulletEnabled val="1"/>
        </dgm:presLayoutVars>
      </dgm:prSet>
      <dgm:spPr/>
    </dgm:pt>
    <dgm:pt modelId="{8695FCF1-7E93-9D41-8C17-B97434186EC6}" type="pres">
      <dgm:prSet presAssocID="{49D6AAED-FB39-654B-B974-94171BA8AB44}" presName="accent_4" presStyleCnt="0"/>
      <dgm:spPr/>
    </dgm:pt>
    <dgm:pt modelId="{96EE9F5D-EA30-3742-8FD5-39A9C8855F79}" type="pres">
      <dgm:prSet presAssocID="{49D6AAED-FB39-654B-B974-94171BA8AB44}" presName="accentRepeatNode" presStyleLbl="solidFgAcc1" presStyleIdx="3" presStyleCnt="4"/>
      <dgm:spPr>
        <a:solidFill>
          <a:schemeClr val="bg2">
            <a:lumMod val="90000"/>
          </a:schemeClr>
        </a:solidFill>
      </dgm:spPr>
    </dgm:pt>
  </dgm:ptLst>
  <dgm:cxnLst>
    <dgm:cxn modelId="{954A803B-1DBE-7D46-8996-8B3D4F885F45}" type="presOf" srcId="{FECFFA87-D661-9742-9A02-938C67B8B382}" destId="{A9960193-9E70-504A-9D2D-8EF405CABFD7}" srcOrd="0" destOrd="0" presId="urn:microsoft.com/office/officeart/2008/layout/VerticalCurvedList"/>
    <dgm:cxn modelId="{8AE98B4B-6A5B-FF4D-9FDE-B078DE0C85FD}" type="presOf" srcId="{F56ED9B2-C641-4D47-8CCA-D93952FF4DA1}" destId="{B1581B3A-2CD6-1B46-AA2F-F2D1604D9053}" srcOrd="0" destOrd="0" presId="urn:microsoft.com/office/officeart/2008/layout/VerticalCurvedList"/>
    <dgm:cxn modelId="{EBF07359-E992-6443-86E2-B4C88AFC6F54}" type="presOf" srcId="{63A11AA2-A4A7-7247-9A4E-B96050C75ED5}" destId="{3C5769BC-A929-564E-854C-F692A18A4F11}" srcOrd="0" destOrd="0" presId="urn:microsoft.com/office/officeart/2008/layout/VerticalCurvedList"/>
    <dgm:cxn modelId="{28D6C471-9F5E-CB45-8D23-297ACF0D3368}" type="presOf" srcId="{C5173C06-29ED-624D-9233-FB022184E6F6}" destId="{6599206C-7B05-9846-A1F5-4805510F2E04}" srcOrd="0" destOrd="0" presId="urn:microsoft.com/office/officeart/2008/layout/VerticalCurvedList"/>
    <dgm:cxn modelId="{5FE57D9C-442B-FE43-B053-D119EE8AD7C6}" srcId="{63A11AA2-A4A7-7247-9A4E-B96050C75ED5}" destId="{5461AEE5-808C-F849-AFE3-B4162A8DAEC7}" srcOrd="0" destOrd="0" parTransId="{D8EF4BA1-E149-1E4B-ADD7-99E1E6B01218}" sibTransId="{FECFFA87-D661-9742-9A02-938C67B8B382}"/>
    <dgm:cxn modelId="{CB40D0A8-A18C-ED47-81D5-90D83B64916D}" type="presOf" srcId="{49D6AAED-FB39-654B-B974-94171BA8AB44}" destId="{1B73759A-1BA9-3F45-924D-8A2E5FF21616}" srcOrd="0" destOrd="0" presId="urn:microsoft.com/office/officeart/2008/layout/VerticalCurvedList"/>
    <dgm:cxn modelId="{F4ABBDD2-531E-6941-A288-2B13802C1973}" srcId="{63A11AA2-A4A7-7247-9A4E-B96050C75ED5}" destId="{49D6AAED-FB39-654B-B974-94171BA8AB44}" srcOrd="3" destOrd="0" parTransId="{1F3AEABC-2028-FC4D-BF7F-8AD116D72A44}" sibTransId="{DFFE6637-9C33-1F4B-918B-BED7F326A7AC}"/>
    <dgm:cxn modelId="{511E2CDB-422E-5F4B-8E26-477DBAEA3814}" type="presOf" srcId="{5461AEE5-808C-F849-AFE3-B4162A8DAEC7}" destId="{982EC742-17F7-5443-982E-4131D67F3CA3}" srcOrd="0" destOrd="0" presId="urn:microsoft.com/office/officeart/2008/layout/VerticalCurvedList"/>
    <dgm:cxn modelId="{4C4B7DE7-DE9C-5A4C-9223-A3091D511FB9}" srcId="{63A11AA2-A4A7-7247-9A4E-B96050C75ED5}" destId="{F56ED9B2-C641-4D47-8CCA-D93952FF4DA1}" srcOrd="1" destOrd="0" parTransId="{41E77AA1-7338-714D-9A8D-B3019308C6B0}" sibTransId="{4F562505-7437-AB41-9AE7-643AE3D7F267}"/>
    <dgm:cxn modelId="{659EF0EC-D045-B845-B678-9CA1ACD0E21A}" srcId="{63A11AA2-A4A7-7247-9A4E-B96050C75ED5}" destId="{C5173C06-29ED-624D-9233-FB022184E6F6}" srcOrd="2" destOrd="0" parTransId="{5DE28F7A-7498-7E41-8874-BFC02A053F18}" sibTransId="{64F67144-A513-6044-BB99-4458DD96DB64}"/>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4D56EC5F-01B9-0945-AA3C-4A175251C3DD}" type="presParOf" srcId="{E204E3A4-32E1-E643-A7AF-28081A71B277}" destId="{982EC742-17F7-5443-982E-4131D67F3CA3}" srcOrd="1" destOrd="0" presId="urn:microsoft.com/office/officeart/2008/layout/VerticalCurvedList"/>
    <dgm:cxn modelId="{BBEB1254-F4E7-B64E-9D34-5F472F0BC740}" type="presParOf" srcId="{E204E3A4-32E1-E643-A7AF-28081A71B277}" destId="{88FB818E-8EF8-274A-9766-02A82D04E1B0}" srcOrd="2" destOrd="0" presId="urn:microsoft.com/office/officeart/2008/layout/VerticalCurvedList"/>
    <dgm:cxn modelId="{B9C60E7B-332A-E740-A893-DF0B1EDBBE52}" type="presParOf" srcId="{88FB818E-8EF8-274A-9766-02A82D04E1B0}" destId="{DF614B31-787D-6747-9156-61063EC17C00}" srcOrd="0" destOrd="0" presId="urn:microsoft.com/office/officeart/2008/layout/VerticalCurvedList"/>
    <dgm:cxn modelId="{6E264035-6FD0-EA49-96F4-392EAF67DF17}" type="presParOf" srcId="{E204E3A4-32E1-E643-A7AF-28081A71B277}" destId="{B1581B3A-2CD6-1B46-AA2F-F2D1604D9053}" srcOrd="3" destOrd="0" presId="urn:microsoft.com/office/officeart/2008/layout/VerticalCurvedList"/>
    <dgm:cxn modelId="{CB528E9D-F101-154A-B736-3740E3E2B3BB}" type="presParOf" srcId="{E204E3A4-32E1-E643-A7AF-28081A71B277}" destId="{AB85DB3E-9AD7-A041-8CEA-4395C5868506}" srcOrd="4" destOrd="0" presId="urn:microsoft.com/office/officeart/2008/layout/VerticalCurvedList"/>
    <dgm:cxn modelId="{739E2786-7BFD-584D-A497-9768A6226F1A}" type="presParOf" srcId="{AB85DB3E-9AD7-A041-8CEA-4395C5868506}" destId="{074D6249-C580-EB44-9460-7E8EA9B18000}" srcOrd="0" destOrd="0" presId="urn:microsoft.com/office/officeart/2008/layout/VerticalCurvedList"/>
    <dgm:cxn modelId="{B2C3D65E-F1C5-B645-9196-230869079B3B}" type="presParOf" srcId="{E204E3A4-32E1-E643-A7AF-28081A71B277}" destId="{6599206C-7B05-9846-A1F5-4805510F2E04}" srcOrd="5" destOrd="0" presId="urn:microsoft.com/office/officeart/2008/layout/VerticalCurvedList"/>
    <dgm:cxn modelId="{468379AC-DE86-AB42-88A1-7401CEDEA159}" type="presParOf" srcId="{E204E3A4-32E1-E643-A7AF-28081A71B277}" destId="{5034453C-A607-EA48-B35A-A99612F49737}" srcOrd="6" destOrd="0" presId="urn:microsoft.com/office/officeart/2008/layout/VerticalCurvedList"/>
    <dgm:cxn modelId="{AA520374-1742-D241-98B2-3EA8F68FAB00}" type="presParOf" srcId="{5034453C-A607-EA48-B35A-A99612F49737}" destId="{B52D4837-DD3E-4641-B522-9677ECFEB5C9}" srcOrd="0" destOrd="0" presId="urn:microsoft.com/office/officeart/2008/layout/VerticalCurvedList"/>
    <dgm:cxn modelId="{51F1E3A1-49AC-6A4D-B0E8-F41C09933CA4}" type="presParOf" srcId="{E204E3A4-32E1-E643-A7AF-28081A71B277}" destId="{1B73759A-1BA9-3F45-924D-8A2E5FF21616}" srcOrd="7" destOrd="0" presId="urn:microsoft.com/office/officeart/2008/layout/VerticalCurvedList"/>
    <dgm:cxn modelId="{83B7C8E4-D5C6-A644-8FF5-505FD3EDA81D}" type="presParOf" srcId="{E204E3A4-32E1-E643-A7AF-28081A71B277}" destId="{8695FCF1-7E93-9D41-8C17-B97434186EC6}" srcOrd="8" destOrd="0" presId="urn:microsoft.com/office/officeart/2008/layout/VerticalCurvedList"/>
    <dgm:cxn modelId="{E6540EAD-4165-F945-B23C-32D2720F5E64}" type="presParOf" srcId="{8695FCF1-7E93-9D41-8C17-B97434186EC6}" destId="{96EE9F5D-EA30-3742-8FD5-39A9C8855F7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9EE241-A301-D94F-BB12-AC4657A399D3}" type="doc">
      <dgm:prSet loTypeId="urn:microsoft.com/office/officeart/2005/8/layout/chevron1" loCatId="list" qsTypeId="urn:microsoft.com/office/officeart/2005/8/quickstyle/simple1" qsCatId="simple" csTypeId="urn:microsoft.com/office/officeart/2005/8/colors/accent3_2" csCatId="accent3" phldr="1"/>
      <dgm:spPr/>
    </dgm:pt>
    <dgm:pt modelId="{74B60317-37DC-4746-A1E8-90F2F4FC3603}">
      <dgm:prSet phldrT="[Text]"/>
      <dgm:spPr/>
      <dgm:t>
        <a:bodyPr/>
        <a:lstStyle/>
        <a:p>
          <a:r>
            <a:rPr lang="bg-BG" dirty="0"/>
            <a:t>Номер на услугата в системата</a:t>
          </a:r>
          <a:endParaRPr lang="en-GB" dirty="0"/>
        </a:p>
      </dgm:t>
    </dgm:pt>
    <dgm:pt modelId="{1700E6CB-D646-524B-8211-A990333F1F0A}" type="parTrans" cxnId="{AA33E27B-A9D9-6C48-B492-75FE734602FC}">
      <dgm:prSet/>
      <dgm:spPr/>
      <dgm:t>
        <a:bodyPr/>
        <a:lstStyle/>
        <a:p>
          <a:endParaRPr lang="en-GB"/>
        </a:p>
      </dgm:t>
    </dgm:pt>
    <dgm:pt modelId="{514A05D6-E7B1-C74D-856B-C595242B6525}" type="sibTrans" cxnId="{AA33E27B-A9D9-6C48-B492-75FE734602FC}">
      <dgm:prSet/>
      <dgm:spPr/>
      <dgm:t>
        <a:bodyPr/>
        <a:lstStyle/>
        <a:p>
          <a:endParaRPr lang="en-GB"/>
        </a:p>
      </dgm:t>
    </dgm:pt>
    <dgm:pt modelId="{9F54F74E-98A4-AE41-B173-F71546368694}">
      <dgm:prSet phldrT="[Text]"/>
      <dgm:spPr/>
      <dgm:t>
        <a:bodyPr/>
        <a:lstStyle/>
        <a:p>
          <a:r>
            <a:rPr lang="bg-BG" dirty="0"/>
            <a:t>Наименование на услугата в системата</a:t>
          </a:r>
          <a:endParaRPr lang="en-GB" dirty="0"/>
        </a:p>
      </dgm:t>
    </dgm:pt>
    <dgm:pt modelId="{5B7B189F-3D17-3A47-AC67-E53DFEBFF6B9}" type="parTrans" cxnId="{F7E0BD7E-BFAF-A740-82D7-E3B0747847BB}">
      <dgm:prSet/>
      <dgm:spPr/>
      <dgm:t>
        <a:bodyPr/>
        <a:lstStyle/>
        <a:p>
          <a:endParaRPr lang="en-GB"/>
        </a:p>
      </dgm:t>
    </dgm:pt>
    <dgm:pt modelId="{67D5C326-90C3-1346-B4E6-9087D54D4E77}" type="sibTrans" cxnId="{F7E0BD7E-BFAF-A740-82D7-E3B0747847BB}">
      <dgm:prSet/>
      <dgm:spPr/>
      <dgm:t>
        <a:bodyPr/>
        <a:lstStyle/>
        <a:p>
          <a:endParaRPr lang="en-GB"/>
        </a:p>
      </dgm:t>
    </dgm:pt>
    <dgm:pt modelId="{EBB6983C-6013-8F4C-81E0-C21E24FC9E4E}">
      <dgm:prSet phldrT="[Text]"/>
      <dgm:spPr/>
      <dgm:t>
        <a:bodyPr/>
        <a:lstStyle/>
        <a:p>
          <a:r>
            <a:rPr lang="bg-BG" dirty="0"/>
            <a:t>пояснение</a:t>
          </a:r>
          <a:r>
            <a:rPr lang="en-BG" dirty="0"/>
            <a:t> </a:t>
          </a:r>
          <a:br>
            <a:rPr lang="en-BG" dirty="0"/>
          </a:br>
          <a:r>
            <a:rPr lang="en-BG" dirty="0"/>
            <a:t>(ако има)</a:t>
          </a:r>
          <a:endParaRPr lang="en-GB" dirty="0"/>
        </a:p>
      </dgm:t>
    </dgm:pt>
    <dgm:pt modelId="{04284A3B-335A-FB40-A2DF-4E40D306EBD5}" type="parTrans" cxnId="{04BE1A13-3978-3F46-A369-CBEED61CF165}">
      <dgm:prSet/>
      <dgm:spPr/>
      <dgm:t>
        <a:bodyPr/>
        <a:lstStyle/>
        <a:p>
          <a:endParaRPr lang="en-GB"/>
        </a:p>
      </dgm:t>
    </dgm:pt>
    <dgm:pt modelId="{C0853128-207C-C14C-A07D-9856DAE101B9}" type="sibTrans" cxnId="{04BE1A13-3978-3F46-A369-CBEED61CF165}">
      <dgm:prSet/>
      <dgm:spPr/>
      <dgm:t>
        <a:bodyPr/>
        <a:lstStyle/>
        <a:p>
          <a:endParaRPr lang="en-GB"/>
        </a:p>
      </dgm:t>
    </dgm:pt>
    <dgm:pt modelId="{926B1F3C-A22E-0E48-B295-4D8A0415864D}" type="pres">
      <dgm:prSet presAssocID="{5B9EE241-A301-D94F-BB12-AC4657A399D3}" presName="Name0" presStyleCnt="0">
        <dgm:presLayoutVars>
          <dgm:dir/>
          <dgm:animLvl val="lvl"/>
          <dgm:resizeHandles val="exact"/>
        </dgm:presLayoutVars>
      </dgm:prSet>
      <dgm:spPr/>
    </dgm:pt>
    <dgm:pt modelId="{03542309-57BA-B143-B627-C6085644AA94}" type="pres">
      <dgm:prSet presAssocID="{74B60317-37DC-4746-A1E8-90F2F4FC3603}" presName="parTxOnly" presStyleLbl="node1" presStyleIdx="0" presStyleCnt="3">
        <dgm:presLayoutVars>
          <dgm:chMax val="0"/>
          <dgm:chPref val="0"/>
          <dgm:bulletEnabled val="1"/>
        </dgm:presLayoutVars>
      </dgm:prSet>
      <dgm:spPr/>
    </dgm:pt>
    <dgm:pt modelId="{4B8ECB50-3F56-9B4F-9CF2-87C7FD46FB59}" type="pres">
      <dgm:prSet presAssocID="{514A05D6-E7B1-C74D-856B-C595242B6525}" presName="parTxOnlySpace" presStyleCnt="0"/>
      <dgm:spPr/>
    </dgm:pt>
    <dgm:pt modelId="{0F46D3F1-DDD0-2C41-ABFE-6AF49F3323B0}" type="pres">
      <dgm:prSet presAssocID="{9F54F74E-98A4-AE41-B173-F71546368694}" presName="parTxOnly" presStyleLbl="node1" presStyleIdx="1" presStyleCnt="3">
        <dgm:presLayoutVars>
          <dgm:chMax val="0"/>
          <dgm:chPref val="0"/>
          <dgm:bulletEnabled val="1"/>
        </dgm:presLayoutVars>
      </dgm:prSet>
      <dgm:spPr/>
    </dgm:pt>
    <dgm:pt modelId="{2564399F-742D-C948-84DF-47629005736D}" type="pres">
      <dgm:prSet presAssocID="{67D5C326-90C3-1346-B4E6-9087D54D4E77}" presName="parTxOnlySpace" presStyleCnt="0"/>
      <dgm:spPr/>
    </dgm:pt>
    <dgm:pt modelId="{54F7452C-79B8-BF4D-964B-3F71F7A90CA2}" type="pres">
      <dgm:prSet presAssocID="{EBB6983C-6013-8F4C-81E0-C21E24FC9E4E}" presName="parTxOnly" presStyleLbl="node1" presStyleIdx="2" presStyleCnt="3">
        <dgm:presLayoutVars>
          <dgm:chMax val="0"/>
          <dgm:chPref val="0"/>
          <dgm:bulletEnabled val="1"/>
        </dgm:presLayoutVars>
      </dgm:prSet>
      <dgm:spPr/>
    </dgm:pt>
  </dgm:ptLst>
  <dgm:cxnLst>
    <dgm:cxn modelId="{3F8B0910-0CB2-184B-9678-C4C48BC6A534}" type="presOf" srcId="{EBB6983C-6013-8F4C-81E0-C21E24FC9E4E}" destId="{54F7452C-79B8-BF4D-964B-3F71F7A90CA2}" srcOrd="0" destOrd="0" presId="urn:microsoft.com/office/officeart/2005/8/layout/chevron1"/>
    <dgm:cxn modelId="{04BE1A13-3978-3F46-A369-CBEED61CF165}" srcId="{5B9EE241-A301-D94F-BB12-AC4657A399D3}" destId="{EBB6983C-6013-8F4C-81E0-C21E24FC9E4E}" srcOrd="2" destOrd="0" parTransId="{04284A3B-335A-FB40-A2DF-4E40D306EBD5}" sibTransId="{C0853128-207C-C14C-A07D-9856DAE101B9}"/>
    <dgm:cxn modelId="{11C1AE28-D477-D848-89EC-8FDE52DDB4F1}" type="presOf" srcId="{9F54F74E-98A4-AE41-B173-F71546368694}" destId="{0F46D3F1-DDD0-2C41-ABFE-6AF49F3323B0}" srcOrd="0" destOrd="0" presId="urn:microsoft.com/office/officeart/2005/8/layout/chevron1"/>
    <dgm:cxn modelId="{862D7F3B-9040-0E46-A473-C7DAF1999991}" type="presOf" srcId="{74B60317-37DC-4746-A1E8-90F2F4FC3603}" destId="{03542309-57BA-B143-B627-C6085644AA94}" srcOrd="0" destOrd="0" presId="urn:microsoft.com/office/officeart/2005/8/layout/chevron1"/>
    <dgm:cxn modelId="{AA33E27B-A9D9-6C48-B492-75FE734602FC}" srcId="{5B9EE241-A301-D94F-BB12-AC4657A399D3}" destId="{74B60317-37DC-4746-A1E8-90F2F4FC3603}" srcOrd="0" destOrd="0" parTransId="{1700E6CB-D646-524B-8211-A990333F1F0A}" sibTransId="{514A05D6-E7B1-C74D-856B-C595242B6525}"/>
    <dgm:cxn modelId="{F7E0BD7E-BFAF-A740-82D7-E3B0747847BB}" srcId="{5B9EE241-A301-D94F-BB12-AC4657A399D3}" destId="{9F54F74E-98A4-AE41-B173-F71546368694}" srcOrd="1" destOrd="0" parTransId="{5B7B189F-3D17-3A47-AC67-E53DFEBFF6B9}" sibTransId="{67D5C326-90C3-1346-B4E6-9087D54D4E77}"/>
    <dgm:cxn modelId="{29578B81-C9C9-544A-B152-E4C66249E855}" type="presOf" srcId="{5B9EE241-A301-D94F-BB12-AC4657A399D3}" destId="{926B1F3C-A22E-0E48-B295-4D8A0415864D}" srcOrd="0" destOrd="0" presId="urn:microsoft.com/office/officeart/2005/8/layout/chevron1"/>
    <dgm:cxn modelId="{BD07FCF8-4303-7044-BCBC-FA3DACF3CEFB}" type="presParOf" srcId="{926B1F3C-A22E-0E48-B295-4D8A0415864D}" destId="{03542309-57BA-B143-B627-C6085644AA94}" srcOrd="0" destOrd="0" presId="urn:microsoft.com/office/officeart/2005/8/layout/chevron1"/>
    <dgm:cxn modelId="{83513ED6-5887-E24B-A3A5-0C10DA2D3D59}" type="presParOf" srcId="{926B1F3C-A22E-0E48-B295-4D8A0415864D}" destId="{4B8ECB50-3F56-9B4F-9CF2-87C7FD46FB59}" srcOrd="1" destOrd="0" presId="urn:microsoft.com/office/officeart/2005/8/layout/chevron1"/>
    <dgm:cxn modelId="{F758487D-3186-D441-BACD-C4EFC803932B}" type="presParOf" srcId="{926B1F3C-A22E-0E48-B295-4D8A0415864D}" destId="{0F46D3F1-DDD0-2C41-ABFE-6AF49F3323B0}" srcOrd="2" destOrd="0" presId="urn:microsoft.com/office/officeart/2005/8/layout/chevron1"/>
    <dgm:cxn modelId="{6B223B6C-73E3-4449-915E-90F2ABFA46CB}" type="presParOf" srcId="{926B1F3C-A22E-0E48-B295-4D8A0415864D}" destId="{2564399F-742D-C948-84DF-47629005736D}" srcOrd="3" destOrd="0" presId="urn:microsoft.com/office/officeart/2005/8/layout/chevron1"/>
    <dgm:cxn modelId="{89ECA044-BE83-E548-B69F-1C0EB4EB12D0}" type="presParOf" srcId="{926B1F3C-A22E-0E48-B295-4D8A0415864D}" destId="{54F7452C-79B8-BF4D-964B-3F71F7A90CA2}"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40EE38BE-4CC4-0744-944E-99D492CAD3BC}">
      <dgm:prSet/>
      <dgm:spPr/>
      <dgm:t>
        <a:bodyPr/>
        <a:lstStyle/>
        <a:p>
          <a:r>
            <a:rPr lang="en-BG" dirty="0"/>
            <a:t>Няма номер, Справка за здравноосигурителния статус (Справка за здравноосигурителния статус)</a:t>
          </a:r>
        </a:p>
      </dgm:t>
    </dgm:pt>
    <dgm:pt modelId="{1091E3D5-A614-074E-9261-9228109C816A}" type="parTrans" cxnId="{643B23F4-7E25-AF46-908B-6256DEB9E190}">
      <dgm:prSet/>
      <dgm:spPr/>
      <dgm:t>
        <a:bodyPr/>
        <a:lstStyle/>
        <a:p>
          <a:endParaRPr lang="en-GB"/>
        </a:p>
      </dgm:t>
    </dgm:pt>
    <dgm:pt modelId="{12E20AA7-2C87-C948-AE2D-A06648785A0D}" type="sibTrans" cxnId="{643B23F4-7E25-AF46-908B-6256DEB9E190}">
      <dgm:prSet/>
      <dgm:spPr/>
      <dgm:t>
        <a:bodyPr/>
        <a:lstStyle/>
        <a:p>
          <a:endParaRPr lang="en-GB"/>
        </a:p>
      </dgm:t>
    </dgm:pt>
    <dgm:pt modelId="{89A456E2-CC82-A14D-BF1E-74BAFD1A387D}">
      <dgm:prSet/>
      <dgm:spPr/>
      <dgm:t>
        <a:bodyPr/>
        <a:lstStyle/>
        <a:p>
          <a:r>
            <a:rPr lang="en-BG" dirty="0"/>
            <a:t>Няма номер, Плащане на задължения (Плащане на задължения към бюджета по електронен път)</a:t>
          </a:r>
        </a:p>
      </dgm:t>
    </dgm:pt>
    <dgm:pt modelId="{43942D8D-018C-C84D-8DD6-2A9AA8904D5D}" type="parTrans" cxnId="{0C5E04F2-97CF-2C46-8278-2E0ECBFD71A1}">
      <dgm:prSet/>
      <dgm:spPr/>
      <dgm:t>
        <a:bodyPr/>
        <a:lstStyle/>
        <a:p>
          <a:endParaRPr lang="en-GB"/>
        </a:p>
      </dgm:t>
    </dgm:pt>
    <dgm:pt modelId="{8355DD59-0E68-6B46-9631-7DC3D0AB72D3}" type="sibTrans" cxnId="{0C5E04F2-97CF-2C46-8278-2E0ECBFD71A1}">
      <dgm:prSet/>
      <dgm:spPr/>
      <dgm:t>
        <a:bodyPr/>
        <a:lstStyle/>
        <a:p>
          <a:endParaRPr lang="en-GB"/>
        </a:p>
      </dgm:t>
    </dgm:pt>
    <dgm:pt modelId="{EC3165A2-9799-EB46-BAFC-9004C927FED4}">
      <dgm:prSet/>
      <dgm:spPr/>
      <dgm:t>
        <a:bodyPr/>
        <a:lstStyle/>
        <a:p>
          <a:r>
            <a:rPr lang="en-BG" dirty="0"/>
            <a:t>Няма номер, Лихвен калкулатор за просрочени задължения към НАП (Предоставяне на лихвен калкулатор за изчисляване на дължимите лихви за невнесени в срок задължения за данъци и осигурителни вноски.)</a:t>
          </a:r>
        </a:p>
      </dgm:t>
    </dgm:pt>
    <dgm:pt modelId="{D98A00B6-9EB7-0142-A1D7-4A18C9EC1057}" type="parTrans" cxnId="{85A75D1E-7FA7-3F4F-944C-286CAD54004C}">
      <dgm:prSet/>
      <dgm:spPr/>
      <dgm:t>
        <a:bodyPr/>
        <a:lstStyle/>
        <a:p>
          <a:endParaRPr lang="en-GB"/>
        </a:p>
      </dgm:t>
    </dgm:pt>
    <dgm:pt modelId="{EC3F26DB-69B1-6948-B122-C8E9F2F256EC}" type="sibTrans" cxnId="{85A75D1E-7FA7-3F4F-944C-286CAD54004C}">
      <dgm:prSet/>
      <dgm:spPr/>
      <dgm:t>
        <a:bodyPr/>
        <a:lstStyle/>
        <a:p>
          <a:endParaRPr lang="en-GB"/>
        </a:p>
      </dgm:t>
    </dgm:pt>
    <dgm:pt modelId="{842ECC88-C4BB-5B4E-B260-31494CCA7203}">
      <dgm:prSet/>
      <dgm:spPr/>
      <dgm:t>
        <a:bodyPr/>
        <a:lstStyle/>
        <a:p>
          <a:r>
            <a:rPr lang="en-BG" dirty="0"/>
            <a:t>Няма номер, Здравноосигурителен калкулатор (Калкулатор за пресмятане на дължимите вноски за здравно осигуряване)</a:t>
          </a:r>
        </a:p>
      </dgm:t>
    </dgm:pt>
    <dgm:pt modelId="{426C67A1-53F6-F149-96F8-B605FBC285C2}" type="parTrans" cxnId="{5A8E2BAE-32A4-C84F-9E89-D3988F05E1F6}">
      <dgm:prSet/>
      <dgm:spPr/>
      <dgm:t>
        <a:bodyPr/>
        <a:lstStyle/>
        <a:p>
          <a:endParaRPr lang="en-GB"/>
        </a:p>
      </dgm:t>
    </dgm:pt>
    <dgm:pt modelId="{F3F5A19F-5D96-244F-9C2D-E46D2781D0D8}" type="sibTrans" cxnId="{5A8E2BAE-32A4-C84F-9E89-D3988F05E1F6}">
      <dgm:prSet/>
      <dgm:spPr/>
      <dgm:t>
        <a:bodyPr/>
        <a:lstStyle/>
        <a:p>
          <a:endParaRPr lang="en-GB"/>
        </a:p>
      </dgm:t>
    </dgm:pt>
    <dgm:pt modelId="{0DE0C7D2-545B-384A-93A7-978C108CE4E7}">
      <dgm:prSet/>
      <dgm:spPr/>
      <dgm:t>
        <a:bodyPr/>
        <a:lstStyle/>
        <a:p>
          <a:r>
            <a:rPr lang="en-BG"/>
            <a:t>Няма номер, Друга публично достъпна информация от различни регистри (обменни бюра, хазарт, длъжници и други)</a:t>
          </a:r>
        </a:p>
      </dgm:t>
    </dgm:pt>
    <dgm:pt modelId="{207C6A31-6D76-1543-8F2E-40F313329B66}" type="parTrans" cxnId="{60605B06-F115-2341-8315-56571302C4D2}">
      <dgm:prSet/>
      <dgm:spPr/>
      <dgm:t>
        <a:bodyPr/>
        <a:lstStyle/>
        <a:p>
          <a:endParaRPr lang="en-GB"/>
        </a:p>
      </dgm:t>
    </dgm:pt>
    <dgm:pt modelId="{9C6B3BA7-2021-334B-8104-800C34CFE5B8}" type="sibTrans" cxnId="{60605B06-F115-2341-8315-56571302C4D2}">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5"/>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5"/>
      <dgm:spPr/>
    </dgm:pt>
    <dgm:pt modelId="{5940E49E-A293-2F45-982A-00AED95045EB}" type="pres">
      <dgm:prSet presAssocID="{63A11AA2-A4A7-7247-9A4E-B96050C75ED5}" presName="dstNode" presStyleLbl="node1" presStyleIdx="0" presStyleCnt="5"/>
      <dgm:spPr/>
    </dgm:pt>
    <dgm:pt modelId="{A512B9F4-C99F-3946-9815-1C07C798D0C6}" type="pres">
      <dgm:prSet presAssocID="{40EE38BE-4CC4-0744-944E-99D492CAD3BC}" presName="text_1" presStyleLbl="node1" presStyleIdx="0" presStyleCnt="5">
        <dgm:presLayoutVars>
          <dgm:bulletEnabled val="1"/>
        </dgm:presLayoutVars>
      </dgm:prSet>
      <dgm:spPr/>
    </dgm:pt>
    <dgm:pt modelId="{3CD69E40-FA43-F846-984D-7E451C353C9F}" type="pres">
      <dgm:prSet presAssocID="{40EE38BE-4CC4-0744-944E-99D492CAD3BC}" presName="accent_1" presStyleCnt="0"/>
      <dgm:spPr/>
    </dgm:pt>
    <dgm:pt modelId="{A0897BEE-6EDE-0942-ACF6-5E243F536D34}" type="pres">
      <dgm:prSet presAssocID="{40EE38BE-4CC4-0744-944E-99D492CAD3BC}" presName="accentRepeatNode" presStyleLbl="solidFgAcc1" presStyleIdx="0" presStyleCnt="5"/>
      <dgm:spPr/>
    </dgm:pt>
    <dgm:pt modelId="{18F918A1-49B8-DC44-9727-BDC47C2FC46C}" type="pres">
      <dgm:prSet presAssocID="{89A456E2-CC82-A14D-BF1E-74BAFD1A387D}" presName="text_2" presStyleLbl="node1" presStyleIdx="1" presStyleCnt="5">
        <dgm:presLayoutVars>
          <dgm:bulletEnabled val="1"/>
        </dgm:presLayoutVars>
      </dgm:prSet>
      <dgm:spPr/>
    </dgm:pt>
    <dgm:pt modelId="{A70C75F3-0DD6-144F-8177-AF879E6E1469}" type="pres">
      <dgm:prSet presAssocID="{89A456E2-CC82-A14D-BF1E-74BAFD1A387D}" presName="accent_2" presStyleCnt="0"/>
      <dgm:spPr/>
    </dgm:pt>
    <dgm:pt modelId="{E099E5B1-0935-FA48-90D2-2D6BA5ADF46B}" type="pres">
      <dgm:prSet presAssocID="{89A456E2-CC82-A14D-BF1E-74BAFD1A387D}" presName="accentRepeatNode" presStyleLbl="solidFgAcc1" presStyleIdx="1" presStyleCnt="5"/>
      <dgm:spPr/>
    </dgm:pt>
    <dgm:pt modelId="{09103D48-5AD3-C84B-A74C-9E784591F7BE}" type="pres">
      <dgm:prSet presAssocID="{EC3165A2-9799-EB46-BAFC-9004C927FED4}" presName="text_3" presStyleLbl="node1" presStyleIdx="2" presStyleCnt="5">
        <dgm:presLayoutVars>
          <dgm:bulletEnabled val="1"/>
        </dgm:presLayoutVars>
      </dgm:prSet>
      <dgm:spPr/>
    </dgm:pt>
    <dgm:pt modelId="{C4C80259-D736-4F4E-93DC-655EF9E6E322}" type="pres">
      <dgm:prSet presAssocID="{EC3165A2-9799-EB46-BAFC-9004C927FED4}" presName="accent_3" presStyleCnt="0"/>
      <dgm:spPr/>
    </dgm:pt>
    <dgm:pt modelId="{BC69B1C0-1C02-9D46-BB1D-182396CC28D2}" type="pres">
      <dgm:prSet presAssocID="{EC3165A2-9799-EB46-BAFC-9004C927FED4}" presName="accentRepeatNode" presStyleLbl="solidFgAcc1" presStyleIdx="2" presStyleCnt="5"/>
      <dgm:spPr/>
    </dgm:pt>
    <dgm:pt modelId="{A87D98E5-6F21-8940-88F0-B32E3786CADA}" type="pres">
      <dgm:prSet presAssocID="{842ECC88-C4BB-5B4E-B260-31494CCA7203}" presName="text_4" presStyleLbl="node1" presStyleIdx="3" presStyleCnt="5">
        <dgm:presLayoutVars>
          <dgm:bulletEnabled val="1"/>
        </dgm:presLayoutVars>
      </dgm:prSet>
      <dgm:spPr/>
    </dgm:pt>
    <dgm:pt modelId="{69BDA7C4-5975-0A42-B41C-4FC0470BE6EA}" type="pres">
      <dgm:prSet presAssocID="{842ECC88-C4BB-5B4E-B260-31494CCA7203}" presName="accent_4" presStyleCnt="0"/>
      <dgm:spPr/>
    </dgm:pt>
    <dgm:pt modelId="{6A602B82-1D26-4A4F-96CA-A43D7A034CFD}" type="pres">
      <dgm:prSet presAssocID="{842ECC88-C4BB-5B4E-B260-31494CCA7203}" presName="accentRepeatNode" presStyleLbl="solidFgAcc1" presStyleIdx="3" presStyleCnt="5"/>
      <dgm:spPr/>
    </dgm:pt>
    <dgm:pt modelId="{B21D165E-D587-4040-A52E-4BFD36D7376B}" type="pres">
      <dgm:prSet presAssocID="{0DE0C7D2-545B-384A-93A7-978C108CE4E7}" presName="text_5" presStyleLbl="node1" presStyleIdx="4" presStyleCnt="5">
        <dgm:presLayoutVars>
          <dgm:bulletEnabled val="1"/>
        </dgm:presLayoutVars>
      </dgm:prSet>
      <dgm:spPr/>
    </dgm:pt>
    <dgm:pt modelId="{C5C86F9B-990C-C34A-9956-DF2B6ACA19D0}" type="pres">
      <dgm:prSet presAssocID="{0DE0C7D2-545B-384A-93A7-978C108CE4E7}" presName="accent_5" presStyleCnt="0"/>
      <dgm:spPr/>
    </dgm:pt>
    <dgm:pt modelId="{FB29D0D5-E5EB-2247-8E9A-31E304F2C452}" type="pres">
      <dgm:prSet presAssocID="{0DE0C7D2-545B-384A-93A7-978C108CE4E7}" presName="accentRepeatNode" presStyleLbl="solidFgAcc1" presStyleIdx="4" presStyleCnt="5"/>
      <dgm:spPr/>
    </dgm:pt>
  </dgm:ptLst>
  <dgm:cxnLst>
    <dgm:cxn modelId="{60605B06-F115-2341-8315-56571302C4D2}" srcId="{63A11AA2-A4A7-7247-9A4E-B96050C75ED5}" destId="{0DE0C7D2-545B-384A-93A7-978C108CE4E7}" srcOrd="4" destOrd="0" parTransId="{207C6A31-6D76-1543-8F2E-40F313329B66}" sibTransId="{9C6B3BA7-2021-334B-8104-800C34CFE5B8}"/>
    <dgm:cxn modelId="{F13E9810-15BC-824B-BEF9-C01A9D39475D}" type="presOf" srcId="{EC3165A2-9799-EB46-BAFC-9004C927FED4}" destId="{09103D48-5AD3-C84B-A74C-9E784591F7BE}" srcOrd="0" destOrd="0" presId="urn:microsoft.com/office/officeart/2008/layout/VerticalCurvedList"/>
    <dgm:cxn modelId="{F5361119-6D4D-194B-B36E-26BBA910BCCB}" type="presOf" srcId="{842ECC88-C4BB-5B4E-B260-31494CCA7203}" destId="{A87D98E5-6F21-8940-88F0-B32E3786CADA}" srcOrd="0" destOrd="0" presId="urn:microsoft.com/office/officeart/2008/layout/VerticalCurvedList"/>
    <dgm:cxn modelId="{8DF93E19-87F4-3646-BB33-1550A4C683A9}" type="presOf" srcId="{40EE38BE-4CC4-0744-944E-99D492CAD3BC}" destId="{A512B9F4-C99F-3946-9815-1C07C798D0C6}" srcOrd="0" destOrd="0" presId="urn:microsoft.com/office/officeart/2008/layout/VerticalCurvedList"/>
    <dgm:cxn modelId="{85A75D1E-7FA7-3F4F-944C-286CAD54004C}" srcId="{63A11AA2-A4A7-7247-9A4E-B96050C75ED5}" destId="{EC3165A2-9799-EB46-BAFC-9004C927FED4}" srcOrd="2" destOrd="0" parTransId="{D98A00B6-9EB7-0142-A1D7-4A18C9EC1057}" sibTransId="{EC3F26DB-69B1-6948-B122-C8E9F2F256EC}"/>
    <dgm:cxn modelId="{AFF01F59-7533-974A-B746-59A03BA8BB4E}" type="presOf" srcId="{12E20AA7-2C87-C948-AE2D-A06648785A0D}" destId="{A9960193-9E70-504A-9D2D-8EF405CABFD7}" srcOrd="0" destOrd="0" presId="urn:microsoft.com/office/officeart/2008/layout/VerticalCurvedList"/>
    <dgm:cxn modelId="{EBF07359-E992-6443-86E2-B4C88AFC6F54}" type="presOf" srcId="{63A11AA2-A4A7-7247-9A4E-B96050C75ED5}" destId="{3C5769BC-A929-564E-854C-F692A18A4F11}" srcOrd="0" destOrd="0" presId="urn:microsoft.com/office/officeart/2008/layout/VerticalCurvedList"/>
    <dgm:cxn modelId="{B8D694A8-C58D-8E48-9540-DABC70274D07}" type="presOf" srcId="{0DE0C7D2-545B-384A-93A7-978C108CE4E7}" destId="{B21D165E-D587-4040-A52E-4BFD36D7376B}" srcOrd="0" destOrd="0" presId="urn:microsoft.com/office/officeart/2008/layout/VerticalCurvedList"/>
    <dgm:cxn modelId="{5A8E2BAE-32A4-C84F-9E89-D3988F05E1F6}" srcId="{63A11AA2-A4A7-7247-9A4E-B96050C75ED5}" destId="{842ECC88-C4BB-5B4E-B260-31494CCA7203}" srcOrd="3" destOrd="0" parTransId="{426C67A1-53F6-F149-96F8-B605FBC285C2}" sibTransId="{F3F5A19F-5D96-244F-9C2D-E46D2781D0D8}"/>
    <dgm:cxn modelId="{6DA0DDEB-E3A5-1748-821C-8BB6FE4A9B03}" type="presOf" srcId="{89A456E2-CC82-A14D-BF1E-74BAFD1A387D}" destId="{18F918A1-49B8-DC44-9727-BDC47C2FC46C}" srcOrd="0" destOrd="0" presId="urn:microsoft.com/office/officeart/2008/layout/VerticalCurvedList"/>
    <dgm:cxn modelId="{0C5E04F2-97CF-2C46-8278-2E0ECBFD71A1}" srcId="{63A11AA2-A4A7-7247-9A4E-B96050C75ED5}" destId="{89A456E2-CC82-A14D-BF1E-74BAFD1A387D}" srcOrd="1" destOrd="0" parTransId="{43942D8D-018C-C84D-8DD6-2A9AA8904D5D}" sibTransId="{8355DD59-0E68-6B46-9631-7DC3D0AB72D3}"/>
    <dgm:cxn modelId="{643B23F4-7E25-AF46-908B-6256DEB9E190}" srcId="{63A11AA2-A4A7-7247-9A4E-B96050C75ED5}" destId="{40EE38BE-4CC4-0744-944E-99D492CAD3BC}" srcOrd="0" destOrd="0" parTransId="{1091E3D5-A614-074E-9261-9228109C816A}" sibTransId="{12E20AA7-2C87-C948-AE2D-A06648785A0D}"/>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C63D826B-83E3-FE40-983A-FCB441439250}" type="presParOf" srcId="{E204E3A4-32E1-E643-A7AF-28081A71B277}" destId="{A512B9F4-C99F-3946-9815-1C07C798D0C6}" srcOrd="1" destOrd="0" presId="urn:microsoft.com/office/officeart/2008/layout/VerticalCurvedList"/>
    <dgm:cxn modelId="{145517E0-8468-B54A-842F-F1E55C0F6771}" type="presParOf" srcId="{E204E3A4-32E1-E643-A7AF-28081A71B277}" destId="{3CD69E40-FA43-F846-984D-7E451C353C9F}" srcOrd="2" destOrd="0" presId="urn:microsoft.com/office/officeart/2008/layout/VerticalCurvedList"/>
    <dgm:cxn modelId="{C34DED91-5F29-E543-96DA-E86FAAA73787}" type="presParOf" srcId="{3CD69E40-FA43-F846-984D-7E451C353C9F}" destId="{A0897BEE-6EDE-0942-ACF6-5E243F536D34}" srcOrd="0" destOrd="0" presId="urn:microsoft.com/office/officeart/2008/layout/VerticalCurvedList"/>
    <dgm:cxn modelId="{F737DEF0-61B2-0F48-96B5-99025477D32A}" type="presParOf" srcId="{E204E3A4-32E1-E643-A7AF-28081A71B277}" destId="{18F918A1-49B8-DC44-9727-BDC47C2FC46C}" srcOrd="3" destOrd="0" presId="urn:microsoft.com/office/officeart/2008/layout/VerticalCurvedList"/>
    <dgm:cxn modelId="{DAFCD369-BA30-A54A-97D4-7867DE272A53}" type="presParOf" srcId="{E204E3A4-32E1-E643-A7AF-28081A71B277}" destId="{A70C75F3-0DD6-144F-8177-AF879E6E1469}" srcOrd="4" destOrd="0" presId="urn:microsoft.com/office/officeart/2008/layout/VerticalCurvedList"/>
    <dgm:cxn modelId="{936ED473-4FA3-ED40-B5B9-DAD4639A5339}" type="presParOf" srcId="{A70C75F3-0DD6-144F-8177-AF879E6E1469}" destId="{E099E5B1-0935-FA48-90D2-2D6BA5ADF46B}" srcOrd="0" destOrd="0" presId="urn:microsoft.com/office/officeart/2008/layout/VerticalCurvedList"/>
    <dgm:cxn modelId="{B3E1F043-5C80-804E-B165-46AEC87AC539}" type="presParOf" srcId="{E204E3A4-32E1-E643-A7AF-28081A71B277}" destId="{09103D48-5AD3-C84B-A74C-9E784591F7BE}" srcOrd="5" destOrd="0" presId="urn:microsoft.com/office/officeart/2008/layout/VerticalCurvedList"/>
    <dgm:cxn modelId="{4611FAFF-99F3-4D4A-BA62-3E98DC389F1D}" type="presParOf" srcId="{E204E3A4-32E1-E643-A7AF-28081A71B277}" destId="{C4C80259-D736-4F4E-93DC-655EF9E6E322}" srcOrd="6" destOrd="0" presId="urn:microsoft.com/office/officeart/2008/layout/VerticalCurvedList"/>
    <dgm:cxn modelId="{362E5CB4-1C9C-9D4D-ABDF-08888A5C627D}" type="presParOf" srcId="{C4C80259-D736-4F4E-93DC-655EF9E6E322}" destId="{BC69B1C0-1C02-9D46-BB1D-182396CC28D2}" srcOrd="0" destOrd="0" presId="urn:microsoft.com/office/officeart/2008/layout/VerticalCurvedList"/>
    <dgm:cxn modelId="{567EC0F5-A0C0-C24A-A492-8BA4F80ADAAF}" type="presParOf" srcId="{E204E3A4-32E1-E643-A7AF-28081A71B277}" destId="{A87D98E5-6F21-8940-88F0-B32E3786CADA}" srcOrd="7" destOrd="0" presId="urn:microsoft.com/office/officeart/2008/layout/VerticalCurvedList"/>
    <dgm:cxn modelId="{C923E9F8-23AF-5144-8F3B-6267DCCC53CD}" type="presParOf" srcId="{E204E3A4-32E1-E643-A7AF-28081A71B277}" destId="{69BDA7C4-5975-0A42-B41C-4FC0470BE6EA}" srcOrd="8" destOrd="0" presId="urn:microsoft.com/office/officeart/2008/layout/VerticalCurvedList"/>
    <dgm:cxn modelId="{EE585ED5-C69D-E140-9752-D45F99F245E9}" type="presParOf" srcId="{69BDA7C4-5975-0A42-B41C-4FC0470BE6EA}" destId="{6A602B82-1D26-4A4F-96CA-A43D7A034CFD}" srcOrd="0" destOrd="0" presId="urn:microsoft.com/office/officeart/2008/layout/VerticalCurvedList"/>
    <dgm:cxn modelId="{53C290E3-EEB8-A740-93F8-39472C80FD91}" type="presParOf" srcId="{E204E3A4-32E1-E643-A7AF-28081A71B277}" destId="{B21D165E-D587-4040-A52E-4BFD36D7376B}" srcOrd="9" destOrd="0" presId="urn:microsoft.com/office/officeart/2008/layout/VerticalCurvedList"/>
    <dgm:cxn modelId="{ECD0567B-EA63-2840-928E-D02D3D3A6059}" type="presParOf" srcId="{E204E3A4-32E1-E643-A7AF-28081A71B277}" destId="{C5C86F9B-990C-C34A-9956-DF2B6ACA19D0}" srcOrd="10" destOrd="0" presId="urn:microsoft.com/office/officeart/2008/layout/VerticalCurvedList"/>
    <dgm:cxn modelId="{7016CCE6-8870-7D4F-974F-4ACC7149A76D}" type="presParOf" srcId="{C5C86F9B-990C-C34A-9956-DF2B6ACA19D0}" destId="{FB29D0D5-E5EB-2247-8E9A-31E304F2C45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E2691A02-EA8D-9346-9F46-CB4AC002AFED}">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560, Искане за издаване на документ (Издаване на Удостоверение за наличието или липсата на задължения (включително по електронен път))</a:t>
          </a:r>
        </a:p>
      </dgm:t>
    </dgm:pt>
    <dgm:pt modelId="{BA9F695E-C107-5E4A-BA06-6B97D4F5673A}" type="parTrans" cxnId="{01F6E4CF-B83A-564F-B35E-7345264BDDE7}">
      <dgm:prSet/>
      <dgm:spPr/>
      <dgm:t>
        <a:bodyPr/>
        <a:lstStyle/>
        <a:p>
          <a:endParaRPr lang="en-GB"/>
        </a:p>
      </dgm:t>
    </dgm:pt>
    <dgm:pt modelId="{FBF19B09-4D03-F544-9EEB-388AA21B14E0}" type="sibTrans" cxnId="{01F6E4CF-B83A-564F-B35E-7345264BDDE7}">
      <dgm:prSet/>
      <dgm:spPr/>
      <dgm:t>
        <a:bodyPr/>
        <a:lstStyle/>
        <a:p>
          <a:endParaRPr lang="en-GB"/>
        </a:p>
      </dgm:t>
    </dgm:pt>
    <dgm:pt modelId="{A74BC225-DCE9-8440-9FCC-2B9847BD40AF}">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2637, Издаване на удостоверение за местно лице</a:t>
          </a:r>
        </a:p>
      </dgm:t>
    </dgm:pt>
    <dgm:pt modelId="{2CFAE6BC-1B0F-FB47-A469-EFD17D576A6C}" type="parTrans" cxnId="{92997EE9-B09C-1B41-9E1D-F4325E0136C9}">
      <dgm:prSet/>
      <dgm:spPr/>
      <dgm:t>
        <a:bodyPr/>
        <a:lstStyle/>
        <a:p>
          <a:endParaRPr lang="en-GB"/>
        </a:p>
      </dgm:t>
    </dgm:pt>
    <dgm:pt modelId="{83F72A82-2F9C-854A-B03F-572926D061F6}" type="sibTrans" cxnId="{92997EE9-B09C-1B41-9E1D-F4325E0136C9}">
      <dgm:prSet/>
      <dgm:spPr/>
      <dgm:t>
        <a:bodyPr/>
        <a:lstStyle/>
        <a:p>
          <a:endParaRPr lang="en-GB"/>
        </a:p>
      </dgm:t>
    </dgm:pt>
    <dgm:pt modelId="{8915631B-B902-7C4C-8396-FC6FD8C22407}">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2634, Издаване на Удостоверение за местно лице по смисъла на СИДДО </a:t>
          </a:r>
        </a:p>
      </dgm:t>
    </dgm:pt>
    <dgm:pt modelId="{FCD0BCC1-46C2-1143-B4C4-E3061B5C6417}" type="parTrans" cxnId="{ED26AABF-F405-7F4A-9075-84CF887E3FE5}">
      <dgm:prSet/>
      <dgm:spPr/>
      <dgm:t>
        <a:bodyPr/>
        <a:lstStyle/>
        <a:p>
          <a:endParaRPr lang="en-GB"/>
        </a:p>
      </dgm:t>
    </dgm:pt>
    <dgm:pt modelId="{551CAAC7-D7CF-004A-9FD3-700A3C7D9305}" type="sibTrans" cxnId="{ED26AABF-F405-7F4A-9075-84CF887E3FE5}">
      <dgm:prSet/>
      <dgm:spPr/>
      <dgm:t>
        <a:bodyPr/>
        <a:lstStyle/>
        <a:p>
          <a:endParaRPr lang="en-GB"/>
        </a:p>
      </dgm:t>
    </dgm:pt>
    <dgm:pt modelId="{41661458-44B6-6A45-9E44-3AEF4729BCD6}">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1940, Искане за издаване на документ (Издаване на Удостоверение за дължимите от наследодателя данъци и задължителни осигурителни вноски и начислени лихви върху тях.)</a:t>
          </a:r>
        </a:p>
      </dgm:t>
    </dgm:pt>
    <dgm:pt modelId="{75C9CE07-ACC4-8A48-A434-0B9E413CF217}" type="parTrans" cxnId="{0FDE3168-34AF-2142-9C46-E19DBA1B54A1}">
      <dgm:prSet/>
      <dgm:spPr/>
      <dgm:t>
        <a:bodyPr/>
        <a:lstStyle/>
        <a:p>
          <a:endParaRPr lang="en-GB"/>
        </a:p>
      </dgm:t>
    </dgm:pt>
    <dgm:pt modelId="{CBABC28A-07C4-8249-998C-ED1187D9ED3B}" type="sibTrans" cxnId="{0FDE3168-34AF-2142-9C46-E19DBA1B54A1}">
      <dgm:prSet/>
      <dgm:spPr/>
      <dgm:t>
        <a:bodyPr/>
        <a:lstStyle/>
        <a:p>
          <a:endParaRPr lang="en-GB"/>
        </a:p>
      </dgm:t>
    </dgm:pt>
    <dgm:pt modelId="{C0ABC574-9F71-A64B-9F2A-AF89B6F56F0B}">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a:t>1729, Искане за издаване на документ (Издаване на Удостоверение за декларирани пред НАП данни)</a:t>
          </a:r>
        </a:p>
      </dgm:t>
    </dgm:pt>
    <dgm:pt modelId="{EE83F94E-3265-D147-A3A2-5DCAB9ECD22E}" type="parTrans" cxnId="{B0A92476-83D9-2949-A275-E83BFAD4604F}">
      <dgm:prSet/>
      <dgm:spPr/>
      <dgm:t>
        <a:bodyPr/>
        <a:lstStyle/>
        <a:p>
          <a:endParaRPr lang="en-GB"/>
        </a:p>
      </dgm:t>
    </dgm:pt>
    <dgm:pt modelId="{668ACC03-FBE6-2140-A979-7F6CE2B5D30A}" type="sibTrans" cxnId="{B0A92476-83D9-2949-A275-E83BFAD4604F}">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5"/>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5"/>
      <dgm:spPr/>
    </dgm:pt>
    <dgm:pt modelId="{5940E49E-A293-2F45-982A-00AED95045EB}" type="pres">
      <dgm:prSet presAssocID="{63A11AA2-A4A7-7247-9A4E-B96050C75ED5}" presName="dstNode" presStyleLbl="node1" presStyleIdx="0" presStyleCnt="5"/>
      <dgm:spPr/>
    </dgm:pt>
    <dgm:pt modelId="{0B0433C5-5801-2040-8F71-8B9C79841D00}" type="pres">
      <dgm:prSet presAssocID="{E2691A02-EA8D-9346-9F46-CB4AC002AFED}" presName="text_1" presStyleLbl="node1" presStyleIdx="0" presStyleCnt="5">
        <dgm:presLayoutVars>
          <dgm:bulletEnabled val="1"/>
        </dgm:presLayoutVars>
      </dgm:prSet>
      <dgm:spPr/>
    </dgm:pt>
    <dgm:pt modelId="{A37A1FDA-4C63-224D-A2F3-AD79837C76B0}" type="pres">
      <dgm:prSet presAssocID="{E2691A02-EA8D-9346-9F46-CB4AC002AFED}" presName="accent_1" presStyleCnt="0"/>
      <dgm:spPr/>
    </dgm:pt>
    <dgm:pt modelId="{FAD43EFC-6457-E448-9083-82741473E3BE}" type="pres">
      <dgm:prSet presAssocID="{E2691A02-EA8D-9346-9F46-CB4AC002AFED}" presName="accentRepeatNode" presStyleLbl="solidFgAcc1" presStyleIdx="0" presStyleCnt="5"/>
      <dgm:spPr/>
    </dgm:pt>
    <dgm:pt modelId="{48F9380C-50C7-384B-A7AD-C5D0ED04D033}" type="pres">
      <dgm:prSet presAssocID="{A74BC225-DCE9-8440-9FCC-2B9847BD40AF}" presName="text_2" presStyleLbl="node1" presStyleIdx="1" presStyleCnt="5">
        <dgm:presLayoutVars>
          <dgm:bulletEnabled val="1"/>
        </dgm:presLayoutVars>
      </dgm:prSet>
      <dgm:spPr/>
    </dgm:pt>
    <dgm:pt modelId="{F0DB6B3C-E955-0046-A171-59D4F070A38B}" type="pres">
      <dgm:prSet presAssocID="{A74BC225-DCE9-8440-9FCC-2B9847BD40AF}" presName="accent_2" presStyleCnt="0"/>
      <dgm:spPr/>
    </dgm:pt>
    <dgm:pt modelId="{A750BA23-168F-2342-82FC-17D5659E8A62}" type="pres">
      <dgm:prSet presAssocID="{A74BC225-DCE9-8440-9FCC-2B9847BD40AF}" presName="accentRepeatNode" presStyleLbl="solidFgAcc1" presStyleIdx="1" presStyleCnt="5"/>
      <dgm:spPr/>
    </dgm:pt>
    <dgm:pt modelId="{9EE527CB-A5AA-0A43-9ED3-93C9E8EBF767}" type="pres">
      <dgm:prSet presAssocID="{8915631B-B902-7C4C-8396-FC6FD8C22407}" presName="text_3" presStyleLbl="node1" presStyleIdx="2" presStyleCnt="5">
        <dgm:presLayoutVars>
          <dgm:bulletEnabled val="1"/>
        </dgm:presLayoutVars>
      </dgm:prSet>
      <dgm:spPr/>
    </dgm:pt>
    <dgm:pt modelId="{A5C3850C-5800-3F47-9C5E-9B01AF446D75}" type="pres">
      <dgm:prSet presAssocID="{8915631B-B902-7C4C-8396-FC6FD8C22407}" presName="accent_3" presStyleCnt="0"/>
      <dgm:spPr/>
    </dgm:pt>
    <dgm:pt modelId="{4AAAEC2B-3F6D-0E49-A7D5-EB52D42415B1}" type="pres">
      <dgm:prSet presAssocID="{8915631B-B902-7C4C-8396-FC6FD8C22407}" presName="accentRepeatNode" presStyleLbl="solidFgAcc1" presStyleIdx="2" presStyleCnt="5"/>
      <dgm:spPr/>
    </dgm:pt>
    <dgm:pt modelId="{9A5E8E78-292F-A946-8333-6D43898CBE01}" type="pres">
      <dgm:prSet presAssocID="{41661458-44B6-6A45-9E44-3AEF4729BCD6}" presName="text_4" presStyleLbl="node1" presStyleIdx="3" presStyleCnt="5">
        <dgm:presLayoutVars>
          <dgm:bulletEnabled val="1"/>
        </dgm:presLayoutVars>
      </dgm:prSet>
      <dgm:spPr/>
    </dgm:pt>
    <dgm:pt modelId="{B6EC118B-0BA2-D444-B2CC-327EFD24AA6B}" type="pres">
      <dgm:prSet presAssocID="{41661458-44B6-6A45-9E44-3AEF4729BCD6}" presName="accent_4" presStyleCnt="0"/>
      <dgm:spPr/>
    </dgm:pt>
    <dgm:pt modelId="{B3C5BD71-B932-C942-B3D8-D865F7487749}" type="pres">
      <dgm:prSet presAssocID="{41661458-44B6-6A45-9E44-3AEF4729BCD6}" presName="accentRepeatNode" presStyleLbl="solidFgAcc1" presStyleIdx="3" presStyleCnt="5"/>
      <dgm:spPr/>
    </dgm:pt>
    <dgm:pt modelId="{5507C1D9-9B39-0647-85F0-E1AC5F9CB12E}" type="pres">
      <dgm:prSet presAssocID="{C0ABC574-9F71-A64B-9F2A-AF89B6F56F0B}" presName="text_5" presStyleLbl="node1" presStyleIdx="4" presStyleCnt="5">
        <dgm:presLayoutVars>
          <dgm:bulletEnabled val="1"/>
        </dgm:presLayoutVars>
      </dgm:prSet>
      <dgm:spPr/>
    </dgm:pt>
    <dgm:pt modelId="{E41D4B96-EA3B-844F-B718-63389482C44B}" type="pres">
      <dgm:prSet presAssocID="{C0ABC574-9F71-A64B-9F2A-AF89B6F56F0B}" presName="accent_5" presStyleCnt="0"/>
      <dgm:spPr/>
    </dgm:pt>
    <dgm:pt modelId="{95EB4E33-A042-5744-9024-C206EFAEF030}" type="pres">
      <dgm:prSet presAssocID="{C0ABC574-9F71-A64B-9F2A-AF89B6F56F0B}" presName="accentRepeatNode" presStyleLbl="solidFgAcc1" presStyleIdx="4" presStyleCnt="5"/>
      <dgm:spPr/>
    </dgm:pt>
  </dgm:ptLst>
  <dgm:cxnLst>
    <dgm:cxn modelId="{6C190803-FC24-7848-9E98-FA0DD8A74E25}" type="presOf" srcId="{41661458-44B6-6A45-9E44-3AEF4729BCD6}" destId="{9A5E8E78-292F-A946-8333-6D43898CBE01}" srcOrd="0" destOrd="0" presId="urn:microsoft.com/office/officeart/2008/layout/VerticalCurvedList"/>
    <dgm:cxn modelId="{7C081E46-3216-484C-9F80-6F4FDF60C3BE}" type="presOf" srcId="{C0ABC574-9F71-A64B-9F2A-AF89B6F56F0B}" destId="{5507C1D9-9B39-0647-85F0-E1AC5F9CB12E}" srcOrd="0" destOrd="0" presId="urn:microsoft.com/office/officeart/2008/layout/VerticalCurvedList"/>
    <dgm:cxn modelId="{206D524A-827B-D444-9FFF-217522025405}" type="presOf" srcId="{FBF19B09-4D03-F544-9EEB-388AA21B14E0}" destId="{A9960193-9E70-504A-9D2D-8EF405CABFD7}" srcOrd="0" destOrd="0" presId="urn:microsoft.com/office/officeart/2008/layout/VerticalCurvedList"/>
    <dgm:cxn modelId="{EBF07359-E992-6443-86E2-B4C88AFC6F54}" type="presOf" srcId="{63A11AA2-A4A7-7247-9A4E-B96050C75ED5}" destId="{3C5769BC-A929-564E-854C-F692A18A4F11}" srcOrd="0" destOrd="0" presId="urn:microsoft.com/office/officeart/2008/layout/VerticalCurvedList"/>
    <dgm:cxn modelId="{0FDE3168-34AF-2142-9C46-E19DBA1B54A1}" srcId="{63A11AA2-A4A7-7247-9A4E-B96050C75ED5}" destId="{41661458-44B6-6A45-9E44-3AEF4729BCD6}" srcOrd="3" destOrd="0" parTransId="{75C9CE07-ACC4-8A48-A434-0B9E413CF217}" sibTransId="{CBABC28A-07C4-8249-998C-ED1187D9ED3B}"/>
    <dgm:cxn modelId="{B0A92476-83D9-2949-A275-E83BFAD4604F}" srcId="{63A11AA2-A4A7-7247-9A4E-B96050C75ED5}" destId="{C0ABC574-9F71-A64B-9F2A-AF89B6F56F0B}" srcOrd="4" destOrd="0" parTransId="{EE83F94E-3265-D147-A3A2-5DCAB9ECD22E}" sibTransId="{668ACC03-FBE6-2140-A979-7F6CE2B5D30A}"/>
    <dgm:cxn modelId="{C282C57C-5394-CD4F-8B04-A3C86672A47C}" type="presOf" srcId="{E2691A02-EA8D-9346-9F46-CB4AC002AFED}" destId="{0B0433C5-5801-2040-8F71-8B9C79841D00}" srcOrd="0" destOrd="0" presId="urn:microsoft.com/office/officeart/2008/layout/VerticalCurvedList"/>
    <dgm:cxn modelId="{48600EA4-92A1-C441-B673-49936E1CF0D1}" type="presOf" srcId="{A74BC225-DCE9-8440-9FCC-2B9847BD40AF}" destId="{48F9380C-50C7-384B-A7AD-C5D0ED04D033}" srcOrd="0" destOrd="0" presId="urn:microsoft.com/office/officeart/2008/layout/VerticalCurvedList"/>
    <dgm:cxn modelId="{ED26AABF-F405-7F4A-9075-84CF887E3FE5}" srcId="{63A11AA2-A4A7-7247-9A4E-B96050C75ED5}" destId="{8915631B-B902-7C4C-8396-FC6FD8C22407}" srcOrd="2" destOrd="0" parTransId="{FCD0BCC1-46C2-1143-B4C4-E3061B5C6417}" sibTransId="{551CAAC7-D7CF-004A-9FD3-700A3C7D9305}"/>
    <dgm:cxn modelId="{01F6E4CF-B83A-564F-B35E-7345264BDDE7}" srcId="{63A11AA2-A4A7-7247-9A4E-B96050C75ED5}" destId="{E2691A02-EA8D-9346-9F46-CB4AC002AFED}" srcOrd="0" destOrd="0" parTransId="{BA9F695E-C107-5E4A-BA06-6B97D4F5673A}" sibTransId="{FBF19B09-4D03-F544-9EEB-388AA21B14E0}"/>
    <dgm:cxn modelId="{0E37C2D4-D49D-A249-AF91-96AF89FBA50D}" type="presOf" srcId="{8915631B-B902-7C4C-8396-FC6FD8C22407}" destId="{9EE527CB-A5AA-0A43-9ED3-93C9E8EBF767}" srcOrd="0" destOrd="0" presId="urn:microsoft.com/office/officeart/2008/layout/VerticalCurvedList"/>
    <dgm:cxn modelId="{92997EE9-B09C-1B41-9E1D-F4325E0136C9}" srcId="{63A11AA2-A4A7-7247-9A4E-B96050C75ED5}" destId="{A74BC225-DCE9-8440-9FCC-2B9847BD40AF}" srcOrd="1" destOrd="0" parTransId="{2CFAE6BC-1B0F-FB47-A469-EFD17D576A6C}" sibTransId="{83F72A82-2F9C-854A-B03F-572926D061F6}"/>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7C3A40F8-1F62-6544-AF91-69A6CF73DBAF}" type="presParOf" srcId="{E204E3A4-32E1-E643-A7AF-28081A71B277}" destId="{0B0433C5-5801-2040-8F71-8B9C79841D00}" srcOrd="1" destOrd="0" presId="urn:microsoft.com/office/officeart/2008/layout/VerticalCurvedList"/>
    <dgm:cxn modelId="{8922B6B3-3872-6240-B4E0-DDFF3FF2E1FF}" type="presParOf" srcId="{E204E3A4-32E1-E643-A7AF-28081A71B277}" destId="{A37A1FDA-4C63-224D-A2F3-AD79837C76B0}" srcOrd="2" destOrd="0" presId="urn:microsoft.com/office/officeart/2008/layout/VerticalCurvedList"/>
    <dgm:cxn modelId="{6D3A93C5-4E92-B143-8E7C-DEBEE7F32511}" type="presParOf" srcId="{A37A1FDA-4C63-224D-A2F3-AD79837C76B0}" destId="{FAD43EFC-6457-E448-9083-82741473E3BE}" srcOrd="0" destOrd="0" presId="urn:microsoft.com/office/officeart/2008/layout/VerticalCurvedList"/>
    <dgm:cxn modelId="{A3E092E3-6319-164A-8A78-2F1DF736C8E5}" type="presParOf" srcId="{E204E3A4-32E1-E643-A7AF-28081A71B277}" destId="{48F9380C-50C7-384B-A7AD-C5D0ED04D033}" srcOrd="3" destOrd="0" presId="urn:microsoft.com/office/officeart/2008/layout/VerticalCurvedList"/>
    <dgm:cxn modelId="{672F414B-96CA-5640-B8F1-5C24E1EDDF7D}" type="presParOf" srcId="{E204E3A4-32E1-E643-A7AF-28081A71B277}" destId="{F0DB6B3C-E955-0046-A171-59D4F070A38B}" srcOrd="4" destOrd="0" presId="urn:microsoft.com/office/officeart/2008/layout/VerticalCurvedList"/>
    <dgm:cxn modelId="{36AB5F2E-9B4D-EF49-868A-013D048104FA}" type="presParOf" srcId="{F0DB6B3C-E955-0046-A171-59D4F070A38B}" destId="{A750BA23-168F-2342-82FC-17D5659E8A62}" srcOrd="0" destOrd="0" presId="urn:microsoft.com/office/officeart/2008/layout/VerticalCurvedList"/>
    <dgm:cxn modelId="{73469B9B-C431-314D-8A0C-49A3395E88A9}" type="presParOf" srcId="{E204E3A4-32E1-E643-A7AF-28081A71B277}" destId="{9EE527CB-A5AA-0A43-9ED3-93C9E8EBF767}" srcOrd="5" destOrd="0" presId="urn:microsoft.com/office/officeart/2008/layout/VerticalCurvedList"/>
    <dgm:cxn modelId="{3C3C6EB9-8D5E-F841-8F26-05C9CC11A18A}" type="presParOf" srcId="{E204E3A4-32E1-E643-A7AF-28081A71B277}" destId="{A5C3850C-5800-3F47-9C5E-9B01AF446D75}" srcOrd="6" destOrd="0" presId="urn:microsoft.com/office/officeart/2008/layout/VerticalCurvedList"/>
    <dgm:cxn modelId="{A131EEE6-DB24-8F4F-BE7C-9C6145E12D36}" type="presParOf" srcId="{A5C3850C-5800-3F47-9C5E-9B01AF446D75}" destId="{4AAAEC2B-3F6D-0E49-A7D5-EB52D42415B1}" srcOrd="0" destOrd="0" presId="urn:microsoft.com/office/officeart/2008/layout/VerticalCurvedList"/>
    <dgm:cxn modelId="{566076AE-6AA3-9648-99D5-82CFE010B45C}" type="presParOf" srcId="{E204E3A4-32E1-E643-A7AF-28081A71B277}" destId="{9A5E8E78-292F-A946-8333-6D43898CBE01}" srcOrd="7" destOrd="0" presId="urn:microsoft.com/office/officeart/2008/layout/VerticalCurvedList"/>
    <dgm:cxn modelId="{9439A5F8-E20D-F94D-AD6F-2D97D1D8F87B}" type="presParOf" srcId="{E204E3A4-32E1-E643-A7AF-28081A71B277}" destId="{B6EC118B-0BA2-D444-B2CC-327EFD24AA6B}" srcOrd="8" destOrd="0" presId="urn:microsoft.com/office/officeart/2008/layout/VerticalCurvedList"/>
    <dgm:cxn modelId="{CE2A92AC-2AA2-1C41-887E-CA6713DCBE77}" type="presParOf" srcId="{B6EC118B-0BA2-D444-B2CC-327EFD24AA6B}" destId="{B3C5BD71-B932-C942-B3D8-D865F7487749}" srcOrd="0" destOrd="0" presId="urn:microsoft.com/office/officeart/2008/layout/VerticalCurvedList"/>
    <dgm:cxn modelId="{B09480E8-DC7E-A64E-8B72-48ACFEF44AB1}" type="presParOf" srcId="{E204E3A4-32E1-E643-A7AF-28081A71B277}" destId="{5507C1D9-9B39-0647-85F0-E1AC5F9CB12E}" srcOrd="9" destOrd="0" presId="urn:microsoft.com/office/officeart/2008/layout/VerticalCurvedList"/>
    <dgm:cxn modelId="{3BF6677D-4EFB-9B44-B1A9-AD1066236417}" type="presParOf" srcId="{E204E3A4-32E1-E643-A7AF-28081A71B277}" destId="{E41D4B96-EA3B-844F-B718-63389482C44B}" srcOrd="10" destOrd="0" presId="urn:microsoft.com/office/officeart/2008/layout/VerticalCurvedList"/>
    <dgm:cxn modelId="{8E8D1922-C7CA-C742-B042-89D0BC17A995}" type="presParOf" srcId="{E41D4B96-EA3B-844F-B718-63389482C44B}" destId="{95EB4E33-A042-5744-9024-C206EFAEF030}"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A5DF4995-2FEB-3C4E-9627-0BE7ED3EBF29}">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a:t>642, Справка за актуално състояние на трудовите договори (Справка за декларирани, изчислени и внесени задължителни осигурителни вноски на самоосигуряващо се лице за година (включително по електронен път))</a:t>
          </a:r>
        </a:p>
      </dgm:t>
    </dgm:pt>
    <dgm:pt modelId="{3F9CA092-0136-0745-998D-1281D6D1AD39}" type="parTrans" cxnId="{4869AE27-FB25-EA4A-85AD-B9A715358942}">
      <dgm:prSet/>
      <dgm:spPr/>
      <dgm:t>
        <a:bodyPr/>
        <a:lstStyle/>
        <a:p>
          <a:endParaRPr lang="en-GB"/>
        </a:p>
      </dgm:t>
    </dgm:pt>
    <dgm:pt modelId="{BF2929E8-19AA-1C40-A858-F7ADF1C1AF73}" type="sibTrans" cxnId="{4869AE27-FB25-EA4A-85AD-B9A715358942}">
      <dgm:prSet/>
      <dgm:spPr/>
      <dgm:t>
        <a:bodyPr/>
        <a:lstStyle/>
        <a:p>
          <a:endParaRPr lang="en-GB"/>
        </a:p>
      </dgm:t>
    </dgm:pt>
    <dgm:pt modelId="{3FB58EA1-9145-7E4E-8734-AE0B95D058CF}">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dirty="0"/>
            <a:t>642, Справка за актуално състояние на трудовите договори (Актуално състояние на данните, декларирани със Справката по чл. 73, ал. 6 от ЗДДФЛ за изплатените през годината доходи по трудови правоотношения (за работодателите, подали данните))</a:t>
          </a:r>
        </a:p>
      </dgm:t>
    </dgm:pt>
    <dgm:pt modelId="{249F0F79-1195-264A-A188-8FFD31AEEABB}" type="parTrans" cxnId="{40AE1661-1EF7-B04B-A867-D53280A44D82}">
      <dgm:prSet/>
      <dgm:spPr/>
      <dgm:t>
        <a:bodyPr/>
        <a:lstStyle/>
        <a:p>
          <a:endParaRPr lang="en-GB"/>
        </a:p>
      </dgm:t>
    </dgm:pt>
    <dgm:pt modelId="{FAFCFC1A-2E0C-3A4A-88D1-CD0A3834985E}" type="sibTrans" cxnId="{40AE1661-1EF7-B04B-A867-D53280A44D82}">
      <dgm:prSet/>
      <dgm:spPr/>
      <dgm:t>
        <a:bodyPr/>
        <a:lstStyle/>
        <a:p>
          <a:endParaRPr lang="en-GB"/>
        </a:p>
      </dgm:t>
    </dgm:pt>
    <dgm:pt modelId="{FC2D8D48-9B3A-264A-A32D-7398DDF085B9}">
      <dgm:prSet>
        <dgm:style>
          <a:lnRef idx="1">
            <a:schemeClr val="accent1"/>
          </a:lnRef>
          <a:fillRef idx="2">
            <a:schemeClr val="accent1"/>
          </a:fillRef>
          <a:effectRef idx="1">
            <a:schemeClr val="accent1"/>
          </a:effectRef>
          <a:fontRef idx="minor">
            <a:schemeClr val="dk1"/>
          </a:fontRef>
        </dgm:style>
      </dgm:prSet>
      <dgm:spPr>
        <a:solidFill>
          <a:srgbClr val="FEF3CD"/>
        </a:solidFill>
      </dgm:spPr>
      <dgm:t>
        <a:bodyPr/>
        <a:lstStyle/>
        <a:p>
          <a:r>
            <a:rPr lang="en-BG"/>
            <a:t>642, Справка за актуално състояние на трудовите договори (Актуално състояние на данните, декларирани със Справката за изплатени през годината доходи по чл. 73, ал. 1 от ЗДДФЛ и за удържаните данък и задължителни осигурителни вноски (за платците на доходи, подали данните))</a:t>
          </a:r>
        </a:p>
      </dgm:t>
    </dgm:pt>
    <dgm:pt modelId="{B7884E67-8AD0-804A-81C4-2D804474126D}" type="parTrans" cxnId="{10EA8A8B-D1F1-D14C-AB2A-751C68A44DCB}">
      <dgm:prSet/>
      <dgm:spPr/>
      <dgm:t>
        <a:bodyPr/>
        <a:lstStyle/>
        <a:p>
          <a:endParaRPr lang="en-GB"/>
        </a:p>
      </dgm:t>
    </dgm:pt>
    <dgm:pt modelId="{0B6FC484-B21A-6444-935F-47F86B7854C7}" type="sibTrans" cxnId="{10EA8A8B-D1F1-D14C-AB2A-751C68A44DCB}">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3"/>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3"/>
      <dgm:spPr/>
    </dgm:pt>
    <dgm:pt modelId="{5940E49E-A293-2F45-982A-00AED95045EB}" type="pres">
      <dgm:prSet presAssocID="{63A11AA2-A4A7-7247-9A4E-B96050C75ED5}" presName="dstNode" presStyleLbl="node1" presStyleIdx="0" presStyleCnt="3"/>
      <dgm:spPr/>
    </dgm:pt>
    <dgm:pt modelId="{EF539EB7-1E17-1545-98C9-45837A6350C2}" type="pres">
      <dgm:prSet presAssocID="{A5DF4995-2FEB-3C4E-9627-0BE7ED3EBF29}" presName="text_1" presStyleLbl="node1" presStyleIdx="0" presStyleCnt="3">
        <dgm:presLayoutVars>
          <dgm:bulletEnabled val="1"/>
        </dgm:presLayoutVars>
      </dgm:prSet>
      <dgm:spPr/>
    </dgm:pt>
    <dgm:pt modelId="{0D3D88A9-5C7D-F142-8B73-9E6E5BE45164}" type="pres">
      <dgm:prSet presAssocID="{A5DF4995-2FEB-3C4E-9627-0BE7ED3EBF29}" presName="accent_1" presStyleCnt="0"/>
      <dgm:spPr/>
    </dgm:pt>
    <dgm:pt modelId="{7582A675-2E16-1C4C-94B5-469FFE043F2B}" type="pres">
      <dgm:prSet presAssocID="{A5DF4995-2FEB-3C4E-9627-0BE7ED3EBF29}" presName="accentRepeatNode" presStyleLbl="solidFgAcc1" presStyleIdx="0" presStyleCnt="3"/>
      <dgm:spPr/>
    </dgm:pt>
    <dgm:pt modelId="{6DF00D34-3B3C-E645-A39F-8F1E8DBFC341}" type="pres">
      <dgm:prSet presAssocID="{3FB58EA1-9145-7E4E-8734-AE0B95D058CF}" presName="text_2" presStyleLbl="node1" presStyleIdx="1" presStyleCnt="3">
        <dgm:presLayoutVars>
          <dgm:bulletEnabled val="1"/>
        </dgm:presLayoutVars>
      </dgm:prSet>
      <dgm:spPr/>
    </dgm:pt>
    <dgm:pt modelId="{ABAED2EE-CAB4-CA49-A3A0-E34FCD2A1178}" type="pres">
      <dgm:prSet presAssocID="{3FB58EA1-9145-7E4E-8734-AE0B95D058CF}" presName="accent_2" presStyleCnt="0"/>
      <dgm:spPr/>
    </dgm:pt>
    <dgm:pt modelId="{E2B74592-DF29-3B49-9F48-D82662236E42}" type="pres">
      <dgm:prSet presAssocID="{3FB58EA1-9145-7E4E-8734-AE0B95D058CF}" presName="accentRepeatNode" presStyleLbl="solidFgAcc1" presStyleIdx="1" presStyleCnt="3"/>
      <dgm:spPr/>
    </dgm:pt>
    <dgm:pt modelId="{E9B83685-C8EF-E241-BE9F-698446CB8FD4}" type="pres">
      <dgm:prSet presAssocID="{FC2D8D48-9B3A-264A-A32D-7398DDF085B9}" presName="text_3" presStyleLbl="node1" presStyleIdx="2" presStyleCnt="3">
        <dgm:presLayoutVars>
          <dgm:bulletEnabled val="1"/>
        </dgm:presLayoutVars>
      </dgm:prSet>
      <dgm:spPr/>
    </dgm:pt>
    <dgm:pt modelId="{876D939A-8A05-F74A-8ACC-54273840B49C}" type="pres">
      <dgm:prSet presAssocID="{FC2D8D48-9B3A-264A-A32D-7398DDF085B9}" presName="accent_3" presStyleCnt="0"/>
      <dgm:spPr/>
    </dgm:pt>
    <dgm:pt modelId="{B9C16D0C-AA6E-454A-88A1-5B12E873150A}" type="pres">
      <dgm:prSet presAssocID="{FC2D8D48-9B3A-264A-A32D-7398DDF085B9}" presName="accentRepeatNode" presStyleLbl="solidFgAcc1" presStyleIdx="2" presStyleCnt="3"/>
      <dgm:spPr/>
    </dgm:pt>
  </dgm:ptLst>
  <dgm:cxnLst>
    <dgm:cxn modelId="{4869AE27-FB25-EA4A-85AD-B9A715358942}" srcId="{63A11AA2-A4A7-7247-9A4E-B96050C75ED5}" destId="{A5DF4995-2FEB-3C4E-9627-0BE7ED3EBF29}" srcOrd="0" destOrd="0" parTransId="{3F9CA092-0136-0745-998D-1281D6D1AD39}" sibTransId="{BF2929E8-19AA-1C40-A858-F7ADF1C1AF73}"/>
    <dgm:cxn modelId="{23BFAB3E-BAB0-1248-82B4-8A8E22DC6D92}" type="presOf" srcId="{A5DF4995-2FEB-3C4E-9627-0BE7ED3EBF29}" destId="{EF539EB7-1E17-1545-98C9-45837A6350C2}" srcOrd="0" destOrd="0" presId="urn:microsoft.com/office/officeart/2008/layout/VerticalCurvedList"/>
    <dgm:cxn modelId="{EBF07359-E992-6443-86E2-B4C88AFC6F54}" type="presOf" srcId="{63A11AA2-A4A7-7247-9A4E-B96050C75ED5}" destId="{3C5769BC-A929-564E-854C-F692A18A4F11}" srcOrd="0" destOrd="0" presId="urn:microsoft.com/office/officeart/2008/layout/VerticalCurvedList"/>
    <dgm:cxn modelId="{40AE1661-1EF7-B04B-A867-D53280A44D82}" srcId="{63A11AA2-A4A7-7247-9A4E-B96050C75ED5}" destId="{3FB58EA1-9145-7E4E-8734-AE0B95D058CF}" srcOrd="1" destOrd="0" parTransId="{249F0F79-1195-264A-A188-8FFD31AEEABB}" sibTransId="{FAFCFC1A-2E0C-3A4A-88D1-CD0A3834985E}"/>
    <dgm:cxn modelId="{ADE5297E-EFCE-2B4F-B8AB-CE531A630BBB}" type="presOf" srcId="{3FB58EA1-9145-7E4E-8734-AE0B95D058CF}" destId="{6DF00D34-3B3C-E645-A39F-8F1E8DBFC341}" srcOrd="0" destOrd="0" presId="urn:microsoft.com/office/officeart/2008/layout/VerticalCurvedList"/>
    <dgm:cxn modelId="{7CEDF389-1E6E-0C45-86C9-80FBCA2BE95C}" type="presOf" srcId="{FC2D8D48-9B3A-264A-A32D-7398DDF085B9}" destId="{E9B83685-C8EF-E241-BE9F-698446CB8FD4}" srcOrd="0" destOrd="0" presId="urn:microsoft.com/office/officeart/2008/layout/VerticalCurvedList"/>
    <dgm:cxn modelId="{10EA8A8B-D1F1-D14C-AB2A-751C68A44DCB}" srcId="{63A11AA2-A4A7-7247-9A4E-B96050C75ED5}" destId="{FC2D8D48-9B3A-264A-A32D-7398DDF085B9}" srcOrd="2" destOrd="0" parTransId="{B7884E67-8AD0-804A-81C4-2D804474126D}" sibTransId="{0B6FC484-B21A-6444-935F-47F86B7854C7}"/>
    <dgm:cxn modelId="{6C1139D6-95CC-D94C-AEF4-76E7C2C03AC2}" type="presOf" srcId="{BF2929E8-19AA-1C40-A858-F7ADF1C1AF73}" destId="{A9960193-9E70-504A-9D2D-8EF405CABFD7}" srcOrd="0" destOrd="0" presId="urn:microsoft.com/office/officeart/2008/layout/VerticalCurvedList"/>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D1B13097-C4C2-F54A-8FD4-D97A3AF038AF}" type="presParOf" srcId="{E204E3A4-32E1-E643-A7AF-28081A71B277}" destId="{EF539EB7-1E17-1545-98C9-45837A6350C2}" srcOrd="1" destOrd="0" presId="urn:microsoft.com/office/officeart/2008/layout/VerticalCurvedList"/>
    <dgm:cxn modelId="{030C2E99-CE6D-5D48-BB7F-B613CF5AA9FC}" type="presParOf" srcId="{E204E3A4-32E1-E643-A7AF-28081A71B277}" destId="{0D3D88A9-5C7D-F142-8B73-9E6E5BE45164}" srcOrd="2" destOrd="0" presId="urn:microsoft.com/office/officeart/2008/layout/VerticalCurvedList"/>
    <dgm:cxn modelId="{5701EA44-9B7F-D744-A88F-6A73367FDC4A}" type="presParOf" srcId="{0D3D88A9-5C7D-F142-8B73-9E6E5BE45164}" destId="{7582A675-2E16-1C4C-94B5-469FFE043F2B}" srcOrd="0" destOrd="0" presId="urn:microsoft.com/office/officeart/2008/layout/VerticalCurvedList"/>
    <dgm:cxn modelId="{EB801013-0E9D-7C44-A0B1-90F610B7C9E0}" type="presParOf" srcId="{E204E3A4-32E1-E643-A7AF-28081A71B277}" destId="{6DF00D34-3B3C-E645-A39F-8F1E8DBFC341}" srcOrd="3" destOrd="0" presId="urn:microsoft.com/office/officeart/2008/layout/VerticalCurvedList"/>
    <dgm:cxn modelId="{DDFC327B-9322-FD4D-9A2B-7BEF17AF821D}" type="presParOf" srcId="{E204E3A4-32E1-E643-A7AF-28081A71B277}" destId="{ABAED2EE-CAB4-CA49-A3A0-E34FCD2A1178}" srcOrd="4" destOrd="0" presId="urn:microsoft.com/office/officeart/2008/layout/VerticalCurvedList"/>
    <dgm:cxn modelId="{417D1F89-F933-3D4C-B444-6C87E41BC8F8}" type="presParOf" srcId="{ABAED2EE-CAB4-CA49-A3A0-E34FCD2A1178}" destId="{E2B74592-DF29-3B49-9F48-D82662236E42}" srcOrd="0" destOrd="0" presId="urn:microsoft.com/office/officeart/2008/layout/VerticalCurvedList"/>
    <dgm:cxn modelId="{AAD978BC-E659-F040-A7A8-7D1C9B64E0DA}" type="presParOf" srcId="{E204E3A4-32E1-E643-A7AF-28081A71B277}" destId="{E9B83685-C8EF-E241-BE9F-698446CB8FD4}" srcOrd="5" destOrd="0" presId="urn:microsoft.com/office/officeart/2008/layout/VerticalCurvedList"/>
    <dgm:cxn modelId="{2724E830-CA92-9244-A2F3-15904EE1A809}" type="presParOf" srcId="{E204E3A4-32E1-E643-A7AF-28081A71B277}" destId="{876D939A-8A05-F74A-8ACC-54273840B49C}" srcOrd="6" destOrd="0" presId="urn:microsoft.com/office/officeart/2008/layout/VerticalCurvedList"/>
    <dgm:cxn modelId="{C4B92385-F8BF-E948-B3F1-863501AE8F1E}" type="presParOf" srcId="{876D939A-8A05-F74A-8ACC-54273840B49C}" destId="{B9C16D0C-AA6E-454A-88A1-5B12E873150A}"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66FC9CA3-9502-7F48-B15C-0085FDC2FCB4}">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dirty="0"/>
            <a:t>2687, Предоставяне на справка за изплатени доходи /различни от трудови/ на физически лица по електронен път </a:t>
          </a:r>
        </a:p>
      </dgm:t>
    </dgm:pt>
    <dgm:pt modelId="{C8013CED-BD0C-224C-B019-E6600F296ACA}" type="parTrans" cxnId="{E04D4F51-BC93-F84B-9FF1-A0CA70E8A796}">
      <dgm:prSet/>
      <dgm:spPr/>
      <dgm:t>
        <a:bodyPr/>
        <a:lstStyle/>
        <a:p>
          <a:endParaRPr lang="en-GB"/>
        </a:p>
      </dgm:t>
    </dgm:pt>
    <dgm:pt modelId="{D836CA4F-73C3-CC4F-86F4-191103A76F21}" type="sibTrans" cxnId="{E04D4F51-BC93-F84B-9FF1-A0CA70E8A796}">
      <dgm:prSet/>
      <dgm:spPr/>
      <dgm:t>
        <a:bodyPr/>
        <a:lstStyle/>
        <a:p>
          <a:endParaRPr lang="en-GB"/>
        </a:p>
      </dgm:t>
    </dgm:pt>
    <dgm:pt modelId="{9B316551-20BC-AC4D-B4C2-CFE9B19D655D}">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dirty="0"/>
            <a:t>2656, Декларация образец № 6 /заявяване за разпределение на осигурителни вноски преди 2005 г. (Предоставяне на информация за актуално състояние на данните, декларирани с Декларация образец № 6 /заявяване за разпределение на осигурителни вноски преди 2005 г. (включително по електронен път))</a:t>
          </a:r>
        </a:p>
      </dgm:t>
    </dgm:pt>
    <dgm:pt modelId="{5596B9E8-62AD-4749-BF22-9436FB161F1F}" type="parTrans" cxnId="{FC12952A-2338-8041-A239-B04BA8906086}">
      <dgm:prSet/>
      <dgm:spPr/>
      <dgm:t>
        <a:bodyPr/>
        <a:lstStyle/>
        <a:p>
          <a:endParaRPr lang="en-GB"/>
        </a:p>
      </dgm:t>
    </dgm:pt>
    <dgm:pt modelId="{B6904FE8-63DC-C24D-BE58-58012F1CE3B7}" type="sibTrans" cxnId="{FC12952A-2338-8041-A239-B04BA8906086}">
      <dgm:prSet/>
      <dgm:spPr/>
      <dgm:t>
        <a:bodyPr/>
        <a:lstStyle/>
        <a:p>
          <a:endParaRPr lang="en-GB"/>
        </a:p>
      </dgm:t>
    </dgm:pt>
    <dgm:pt modelId="{6723B6E6-289C-0041-AC3E-B62959275CC9}">
      <dgm:prSet>
        <dgm:style>
          <a:lnRef idx="1">
            <a:schemeClr val="accent1"/>
          </a:lnRef>
          <a:fillRef idx="2">
            <a:schemeClr val="accent1"/>
          </a:fillRef>
          <a:effectRef idx="1">
            <a:schemeClr val="accent1"/>
          </a:effectRef>
          <a:fontRef idx="minor">
            <a:schemeClr val="dk1"/>
          </a:fontRef>
        </dgm:style>
      </dgm:prSet>
      <dgm:spPr>
        <a:solidFill>
          <a:schemeClr val="accent1">
            <a:lumMod val="60000"/>
            <a:lumOff val="40000"/>
          </a:schemeClr>
        </a:solidFill>
      </dgm:spPr>
      <dgm:t>
        <a:bodyPr/>
        <a:lstStyle/>
        <a:p>
          <a:r>
            <a:rPr lang="en-BG"/>
            <a:t>2655, Предоставяне на информация за актуално състояние на данните, декларирани с Декларация образец №1 и образец №5 по осигурител с ПИК </a:t>
          </a:r>
        </a:p>
      </dgm:t>
    </dgm:pt>
    <dgm:pt modelId="{602C227D-06EC-B54A-8DFA-BD7E383A56E8}" type="parTrans" cxnId="{C497F2FD-877A-A94A-A3CA-8F9ECAD009CC}">
      <dgm:prSet/>
      <dgm:spPr/>
      <dgm:t>
        <a:bodyPr/>
        <a:lstStyle/>
        <a:p>
          <a:endParaRPr lang="en-GB"/>
        </a:p>
      </dgm:t>
    </dgm:pt>
    <dgm:pt modelId="{DA713160-96E7-264D-A170-8B67471A7D44}" type="sibTrans" cxnId="{C497F2FD-877A-A94A-A3CA-8F9ECAD009CC}">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3"/>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3"/>
      <dgm:spPr/>
    </dgm:pt>
    <dgm:pt modelId="{5940E49E-A293-2F45-982A-00AED95045EB}" type="pres">
      <dgm:prSet presAssocID="{63A11AA2-A4A7-7247-9A4E-B96050C75ED5}" presName="dstNode" presStyleLbl="node1" presStyleIdx="0" presStyleCnt="3"/>
      <dgm:spPr/>
    </dgm:pt>
    <dgm:pt modelId="{36886F4E-A69A-6642-A731-9D6D0DE9DCB7}" type="pres">
      <dgm:prSet presAssocID="{66FC9CA3-9502-7F48-B15C-0085FDC2FCB4}" presName="text_1" presStyleLbl="node1" presStyleIdx="0" presStyleCnt="3">
        <dgm:presLayoutVars>
          <dgm:bulletEnabled val="1"/>
        </dgm:presLayoutVars>
      </dgm:prSet>
      <dgm:spPr/>
    </dgm:pt>
    <dgm:pt modelId="{7E49AD8E-D554-0948-898E-C7D65C4D86DD}" type="pres">
      <dgm:prSet presAssocID="{66FC9CA3-9502-7F48-B15C-0085FDC2FCB4}" presName="accent_1" presStyleCnt="0"/>
      <dgm:spPr/>
    </dgm:pt>
    <dgm:pt modelId="{F0C38611-B327-B04E-B813-E73F737B9575}" type="pres">
      <dgm:prSet presAssocID="{66FC9CA3-9502-7F48-B15C-0085FDC2FCB4}" presName="accentRepeatNode" presStyleLbl="solidFgAcc1" presStyleIdx="0" presStyleCnt="3"/>
      <dgm:spPr/>
    </dgm:pt>
    <dgm:pt modelId="{7F35E722-E5A3-A849-8662-CDA651355725}" type="pres">
      <dgm:prSet presAssocID="{9B316551-20BC-AC4D-B4C2-CFE9B19D655D}" presName="text_2" presStyleLbl="node1" presStyleIdx="1" presStyleCnt="3">
        <dgm:presLayoutVars>
          <dgm:bulletEnabled val="1"/>
        </dgm:presLayoutVars>
      </dgm:prSet>
      <dgm:spPr/>
    </dgm:pt>
    <dgm:pt modelId="{9BE87917-37A5-5F4A-88F2-5C6E0404CD24}" type="pres">
      <dgm:prSet presAssocID="{9B316551-20BC-AC4D-B4C2-CFE9B19D655D}" presName="accent_2" presStyleCnt="0"/>
      <dgm:spPr/>
    </dgm:pt>
    <dgm:pt modelId="{4643514D-552B-924F-A8E3-A6FC2EAD0B6A}" type="pres">
      <dgm:prSet presAssocID="{9B316551-20BC-AC4D-B4C2-CFE9B19D655D}" presName="accentRepeatNode" presStyleLbl="solidFgAcc1" presStyleIdx="1" presStyleCnt="3"/>
      <dgm:spPr/>
    </dgm:pt>
    <dgm:pt modelId="{8C5239F1-890F-1E4C-A035-E05F59812F3B}" type="pres">
      <dgm:prSet presAssocID="{6723B6E6-289C-0041-AC3E-B62959275CC9}" presName="text_3" presStyleLbl="node1" presStyleIdx="2" presStyleCnt="3">
        <dgm:presLayoutVars>
          <dgm:bulletEnabled val="1"/>
        </dgm:presLayoutVars>
      </dgm:prSet>
      <dgm:spPr/>
    </dgm:pt>
    <dgm:pt modelId="{74178C7A-6536-104D-8D6F-E6689DE63A72}" type="pres">
      <dgm:prSet presAssocID="{6723B6E6-289C-0041-AC3E-B62959275CC9}" presName="accent_3" presStyleCnt="0"/>
      <dgm:spPr/>
    </dgm:pt>
    <dgm:pt modelId="{C1FCA727-A73B-3242-9D27-C5DDB955310B}" type="pres">
      <dgm:prSet presAssocID="{6723B6E6-289C-0041-AC3E-B62959275CC9}" presName="accentRepeatNode" presStyleLbl="solidFgAcc1" presStyleIdx="2" presStyleCnt="3"/>
      <dgm:spPr/>
    </dgm:pt>
  </dgm:ptLst>
  <dgm:cxnLst>
    <dgm:cxn modelId="{F4760C01-94E7-2147-8232-4E21C05D3993}" type="presOf" srcId="{D836CA4F-73C3-CC4F-86F4-191103A76F21}" destId="{A9960193-9E70-504A-9D2D-8EF405CABFD7}" srcOrd="0" destOrd="0" presId="urn:microsoft.com/office/officeart/2008/layout/VerticalCurvedList"/>
    <dgm:cxn modelId="{3CE0E817-DFFF-F34F-9672-A98ABDE5A7E1}" type="presOf" srcId="{9B316551-20BC-AC4D-B4C2-CFE9B19D655D}" destId="{7F35E722-E5A3-A849-8662-CDA651355725}" srcOrd="0" destOrd="0" presId="urn:microsoft.com/office/officeart/2008/layout/VerticalCurvedList"/>
    <dgm:cxn modelId="{FC12952A-2338-8041-A239-B04BA8906086}" srcId="{63A11AA2-A4A7-7247-9A4E-B96050C75ED5}" destId="{9B316551-20BC-AC4D-B4C2-CFE9B19D655D}" srcOrd="1" destOrd="0" parTransId="{5596B9E8-62AD-4749-BF22-9436FB161F1F}" sibTransId="{B6904FE8-63DC-C24D-BE58-58012F1CE3B7}"/>
    <dgm:cxn modelId="{CD395D3F-5DDC-004F-B6A9-C6E5B553ADA0}" type="presOf" srcId="{66FC9CA3-9502-7F48-B15C-0085FDC2FCB4}" destId="{36886F4E-A69A-6642-A731-9D6D0DE9DCB7}" srcOrd="0" destOrd="0" presId="urn:microsoft.com/office/officeart/2008/layout/VerticalCurvedList"/>
    <dgm:cxn modelId="{E04D4F51-BC93-F84B-9FF1-A0CA70E8A796}" srcId="{63A11AA2-A4A7-7247-9A4E-B96050C75ED5}" destId="{66FC9CA3-9502-7F48-B15C-0085FDC2FCB4}" srcOrd="0" destOrd="0" parTransId="{C8013CED-BD0C-224C-B019-E6600F296ACA}" sibTransId="{D836CA4F-73C3-CC4F-86F4-191103A76F21}"/>
    <dgm:cxn modelId="{EBF07359-E992-6443-86E2-B4C88AFC6F54}" type="presOf" srcId="{63A11AA2-A4A7-7247-9A4E-B96050C75ED5}" destId="{3C5769BC-A929-564E-854C-F692A18A4F11}" srcOrd="0" destOrd="0" presId="urn:microsoft.com/office/officeart/2008/layout/VerticalCurvedList"/>
    <dgm:cxn modelId="{D8066DF8-CBA7-D046-99D1-C4D777401DA0}" type="presOf" srcId="{6723B6E6-289C-0041-AC3E-B62959275CC9}" destId="{8C5239F1-890F-1E4C-A035-E05F59812F3B}" srcOrd="0" destOrd="0" presId="urn:microsoft.com/office/officeart/2008/layout/VerticalCurvedList"/>
    <dgm:cxn modelId="{C497F2FD-877A-A94A-A3CA-8F9ECAD009CC}" srcId="{63A11AA2-A4A7-7247-9A4E-B96050C75ED5}" destId="{6723B6E6-289C-0041-AC3E-B62959275CC9}" srcOrd="2" destOrd="0" parTransId="{602C227D-06EC-B54A-8DFA-BD7E383A56E8}" sibTransId="{DA713160-96E7-264D-A170-8B67471A7D44}"/>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4B0D5641-5D0E-D849-B853-B05A8F675064}" type="presParOf" srcId="{E204E3A4-32E1-E643-A7AF-28081A71B277}" destId="{36886F4E-A69A-6642-A731-9D6D0DE9DCB7}" srcOrd="1" destOrd="0" presId="urn:microsoft.com/office/officeart/2008/layout/VerticalCurvedList"/>
    <dgm:cxn modelId="{A72DC8B8-3A9F-BB42-A4DB-A32E9DF27B64}" type="presParOf" srcId="{E204E3A4-32E1-E643-A7AF-28081A71B277}" destId="{7E49AD8E-D554-0948-898E-C7D65C4D86DD}" srcOrd="2" destOrd="0" presId="urn:microsoft.com/office/officeart/2008/layout/VerticalCurvedList"/>
    <dgm:cxn modelId="{18E6F77B-E63F-D84C-B745-6C2E2E0F7898}" type="presParOf" srcId="{7E49AD8E-D554-0948-898E-C7D65C4D86DD}" destId="{F0C38611-B327-B04E-B813-E73F737B9575}" srcOrd="0" destOrd="0" presId="urn:microsoft.com/office/officeart/2008/layout/VerticalCurvedList"/>
    <dgm:cxn modelId="{769023A5-4F76-8944-A5BD-CCE92665F7F3}" type="presParOf" srcId="{E204E3A4-32E1-E643-A7AF-28081A71B277}" destId="{7F35E722-E5A3-A849-8662-CDA651355725}" srcOrd="3" destOrd="0" presId="urn:microsoft.com/office/officeart/2008/layout/VerticalCurvedList"/>
    <dgm:cxn modelId="{AA639BAE-6339-FF49-B3E1-DB59CD8A22E6}" type="presParOf" srcId="{E204E3A4-32E1-E643-A7AF-28081A71B277}" destId="{9BE87917-37A5-5F4A-88F2-5C6E0404CD24}" srcOrd="4" destOrd="0" presId="urn:microsoft.com/office/officeart/2008/layout/VerticalCurvedList"/>
    <dgm:cxn modelId="{C3C243F9-582D-C24D-B1E5-194EE268AF3B}" type="presParOf" srcId="{9BE87917-37A5-5F4A-88F2-5C6E0404CD24}" destId="{4643514D-552B-924F-A8E3-A6FC2EAD0B6A}" srcOrd="0" destOrd="0" presId="urn:microsoft.com/office/officeart/2008/layout/VerticalCurvedList"/>
    <dgm:cxn modelId="{BCDF6D18-C9AA-6F49-A1FC-660BCE310AE2}" type="presParOf" srcId="{E204E3A4-32E1-E643-A7AF-28081A71B277}" destId="{8C5239F1-890F-1E4C-A035-E05F59812F3B}" srcOrd="5" destOrd="0" presId="urn:microsoft.com/office/officeart/2008/layout/VerticalCurvedList"/>
    <dgm:cxn modelId="{FB47C08C-1594-DE4A-AEC7-B35E0984722F}" type="presParOf" srcId="{E204E3A4-32E1-E643-A7AF-28081A71B277}" destId="{74178C7A-6536-104D-8D6F-E6689DE63A72}" srcOrd="6" destOrd="0" presId="urn:microsoft.com/office/officeart/2008/layout/VerticalCurvedList"/>
    <dgm:cxn modelId="{3639A492-063E-D74A-B579-F9EF95098BB1}" type="presParOf" srcId="{74178C7A-6536-104D-8D6F-E6689DE63A72}" destId="{C1FCA727-A73B-3242-9D27-C5DDB955310B}"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A11AA2-A4A7-7247-9A4E-B96050C75ED5}" type="doc">
      <dgm:prSet loTypeId="urn:microsoft.com/office/officeart/2008/layout/VerticalCurvedList" loCatId="list" qsTypeId="urn:microsoft.com/office/officeart/2005/8/quickstyle/simple5" qsCatId="simple" csTypeId="urn:microsoft.com/office/officeart/2005/8/colors/accent6_5" csCatId="accent6" phldr="1"/>
      <dgm:spPr/>
      <dgm:t>
        <a:bodyPr/>
        <a:lstStyle/>
        <a:p>
          <a:endParaRPr lang="en-GB"/>
        </a:p>
      </dgm:t>
    </dgm:pt>
    <dgm:pt modelId="{9EC27A23-0A5B-2A47-BF82-6B5CBF7D70C8}">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417, Справка за задълженията и плащанията</a:t>
          </a:r>
        </a:p>
      </dgm:t>
    </dgm:pt>
    <dgm:pt modelId="{817F55A3-F318-B546-9CAB-A05AF24367F9}" type="parTrans" cxnId="{B5A61F1C-0FA3-724D-A252-3D470A9A9579}">
      <dgm:prSet/>
      <dgm:spPr/>
      <dgm:t>
        <a:bodyPr/>
        <a:lstStyle/>
        <a:p>
          <a:endParaRPr lang="en-GB"/>
        </a:p>
      </dgm:t>
    </dgm:pt>
    <dgm:pt modelId="{4C6C7E12-A035-AB4D-BC7E-5C7F062D8B3A}" type="sibTrans" cxnId="{B5A61F1C-0FA3-724D-A252-3D470A9A9579}">
      <dgm:prSet/>
      <dgm:spPr/>
      <dgm:t>
        <a:bodyPr/>
        <a:lstStyle/>
        <a:p>
          <a:endParaRPr lang="en-GB"/>
        </a:p>
      </dgm:t>
    </dgm:pt>
    <dgm:pt modelId="{34F74DC3-78CD-204D-9D39-14F6DBD10957}">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974, Справка за извършени плащания, преведени по сметки на НАП и погасени задължения с тях </a:t>
          </a:r>
        </a:p>
      </dgm:t>
    </dgm:pt>
    <dgm:pt modelId="{08A3EF7E-B3F0-1541-A86A-319F4D90EAF2}" type="parTrans" cxnId="{0D2DD659-A419-4442-B24E-1C3F27308A1C}">
      <dgm:prSet/>
      <dgm:spPr/>
      <dgm:t>
        <a:bodyPr/>
        <a:lstStyle/>
        <a:p>
          <a:endParaRPr lang="en-GB"/>
        </a:p>
      </dgm:t>
    </dgm:pt>
    <dgm:pt modelId="{C981DF0A-CE20-AD4C-B6B7-0BC2A389850A}" type="sibTrans" cxnId="{0D2DD659-A419-4442-B24E-1C3F27308A1C}">
      <dgm:prSet/>
      <dgm:spPr/>
      <dgm:t>
        <a:bodyPr/>
        <a:lstStyle/>
        <a:p>
          <a:endParaRPr lang="en-GB"/>
        </a:p>
      </dgm:t>
    </dgm:pt>
    <dgm:pt modelId="{2C198270-DE60-294B-9601-C76FC654FAD0}">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642, Справка за актуално състояние на трудовите договори (Предоставяне на справка актуално състояние на всички трудови договори (включително по електронен път))</a:t>
          </a:r>
        </a:p>
      </dgm:t>
    </dgm:pt>
    <dgm:pt modelId="{CD395AE2-FB95-CC45-A6CB-696000FE25AF}" type="parTrans" cxnId="{381ED5F3-3CB3-404E-9319-2356D88AF3A8}">
      <dgm:prSet/>
      <dgm:spPr/>
      <dgm:t>
        <a:bodyPr/>
        <a:lstStyle/>
        <a:p>
          <a:endParaRPr lang="en-GB"/>
        </a:p>
      </dgm:t>
    </dgm:pt>
    <dgm:pt modelId="{FD11A640-48FB-6544-8E30-E5F46B6441A3}" type="sibTrans" cxnId="{381ED5F3-3CB3-404E-9319-2356D88AF3A8}">
      <dgm:prSet/>
      <dgm:spPr/>
      <dgm:t>
        <a:bodyPr/>
        <a:lstStyle/>
        <a:p>
          <a:endParaRPr lang="en-GB"/>
        </a:p>
      </dgm:t>
    </dgm:pt>
    <dgm:pt modelId="{96457ECD-4306-A441-83A9-D172A96E760C}">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dirty="0"/>
            <a:t>646, Справка за задълженията с възможност за извършване на плащане</a:t>
          </a:r>
        </a:p>
      </dgm:t>
    </dgm:pt>
    <dgm:pt modelId="{5E7179CA-057C-D341-B6EE-55EDC971B3E6}" type="parTrans" cxnId="{26118F32-680C-5940-B746-14A9F020EEAB}">
      <dgm:prSet/>
      <dgm:spPr/>
      <dgm:t>
        <a:bodyPr/>
        <a:lstStyle/>
        <a:p>
          <a:endParaRPr lang="en-GB"/>
        </a:p>
      </dgm:t>
    </dgm:pt>
    <dgm:pt modelId="{2F7FD0A7-0C5C-3C4A-9D5D-839DC2FECF31}" type="sibTrans" cxnId="{26118F32-680C-5940-B746-14A9F020EEAB}">
      <dgm:prSet/>
      <dgm:spPr/>
      <dgm:t>
        <a:bodyPr/>
        <a:lstStyle/>
        <a:p>
          <a:endParaRPr lang="en-GB"/>
        </a:p>
      </dgm:t>
    </dgm:pt>
    <dgm:pt modelId="{C11476DD-B904-6048-BD42-64A20A3356D6}">
      <dgm:prSet>
        <dgm:style>
          <a:lnRef idx="1">
            <a:schemeClr val="accent6"/>
          </a:lnRef>
          <a:fillRef idx="2">
            <a:schemeClr val="accent6"/>
          </a:fillRef>
          <a:effectRef idx="1">
            <a:schemeClr val="accent6"/>
          </a:effectRef>
          <a:fontRef idx="minor">
            <a:schemeClr val="dk1"/>
          </a:fontRef>
        </dgm:style>
      </dgm:prSet>
      <dgm:spPr>
        <a:solidFill>
          <a:schemeClr val="bg2">
            <a:lumMod val="90000"/>
          </a:schemeClr>
        </a:solidFill>
      </dgm:spPr>
      <dgm:t>
        <a:bodyPr/>
        <a:lstStyle/>
        <a:p>
          <a:r>
            <a:rPr lang="en-BG"/>
            <a:t>839, Справка за осигурителния доход (на осигурено лице) (Справка за осигурителен доход (включително по електронен път))</a:t>
          </a:r>
          <a:endParaRPr lang="en-BG" dirty="0"/>
        </a:p>
      </dgm:t>
    </dgm:pt>
    <dgm:pt modelId="{3DC794C4-8D33-5E48-9F62-5913619455B2}" type="parTrans" cxnId="{883D108B-9024-7A48-88C0-97D0F7A921A6}">
      <dgm:prSet/>
      <dgm:spPr/>
      <dgm:t>
        <a:bodyPr/>
        <a:lstStyle/>
        <a:p>
          <a:endParaRPr lang="en-GB"/>
        </a:p>
      </dgm:t>
    </dgm:pt>
    <dgm:pt modelId="{1486731B-A243-B64F-AD7A-C132807C36D9}" type="sibTrans" cxnId="{883D108B-9024-7A48-88C0-97D0F7A921A6}">
      <dgm:prSet/>
      <dgm:spPr/>
      <dgm:t>
        <a:bodyPr/>
        <a:lstStyle/>
        <a:p>
          <a:endParaRPr lang="en-GB"/>
        </a:p>
      </dgm:t>
    </dgm:pt>
    <dgm:pt modelId="{3C5769BC-A929-564E-854C-F692A18A4F11}" type="pres">
      <dgm:prSet presAssocID="{63A11AA2-A4A7-7247-9A4E-B96050C75ED5}" presName="Name0" presStyleCnt="0">
        <dgm:presLayoutVars>
          <dgm:chMax val="7"/>
          <dgm:chPref val="7"/>
          <dgm:dir/>
        </dgm:presLayoutVars>
      </dgm:prSet>
      <dgm:spPr/>
    </dgm:pt>
    <dgm:pt modelId="{E204E3A4-32E1-E643-A7AF-28081A71B277}" type="pres">
      <dgm:prSet presAssocID="{63A11AA2-A4A7-7247-9A4E-B96050C75ED5}" presName="Name1" presStyleCnt="0"/>
      <dgm:spPr/>
    </dgm:pt>
    <dgm:pt modelId="{6EEFC7D4-AF8F-D543-BA4C-C49E62FBA9D5}" type="pres">
      <dgm:prSet presAssocID="{63A11AA2-A4A7-7247-9A4E-B96050C75ED5}" presName="cycle" presStyleCnt="0"/>
      <dgm:spPr/>
    </dgm:pt>
    <dgm:pt modelId="{C25FF457-60DD-1E49-8BFC-4F1CD543E15E}" type="pres">
      <dgm:prSet presAssocID="{63A11AA2-A4A7-7247-9A4E-B96050C75ED5}" presName="srcNode" presStyleLbl="node1" presStyleIdx="0" presStyleCnt="5"/>
      <dgm:spPr/>
    </dgm:pt>
    <dgm:pt modelId="{A9960193-9E70-504A-9D2D-8EF405CABFD7}" type="pres">
      <dgm:prSet presAssocID="{63A11AA2-A4A7-7247-9A4E-B96050C75ED5}" presName="conn" presStyleLbl="parChTrans1D2" presStyleIdx="0" presStyleCnt="1"/>
      <dgm:spPr/>
    </dgm:pt>
    <dgm:pt modelId="{B88C01BC-F225-B84E-9392-872DC150EE44}" type="pres">
      <dgm:prSet presAssocID="{63A11AA2-A4A7-7247-9A4E-B96050C75ED5}" presName="extraNode" presStyleLbl="node1" presStyleIdx="0" presStyleCnt="5"/>
      <dgm:spPr/>
    </dgm:pt>
    <dgm:pt modelId="{5940E49E-A293-2F45-982A-00AED95045EB}" type="pres">
      <dgm:prSet presAssocID="{63A11AA2-A4A7-7247-9A4E-B96050C75ED5}" presName="dstNode" presStyleLbl="node1" presStyleIdx="0" presStyleCnt="5"/>
      <dgm:spPr/>
    </dgm:pt>
    <dgm:pt modelId="{8BB22EC5-4AE2-404C-B5AD-6A3B735E43C9}" type="pres">
      <dgm:prSet presAssocID="{9EC27A23-0A5B-2A47-BF82-6B5CBF7D70C8}" presName="text_1" presStyleLbl="node1" presStyleIdx="0" presStyleCnt="5">
        <dgm:presLayoutVars>
          <dgm:bulletEnabled val="1"/>
        </dgm:presLayoutVars>
      </dgm:prSet>
      <dgm:spPr/>
    </dgm:pt>
    <dgm:pt modelId="{5EDC6085-C3D4-8548-8600-6009D652768F}" type="pres">
      <dgm:prSet presAssocID="{9EC27A23-0A5B-2A47-BF82-6B5CBF7D70C8}" presName="accent_1" presStyleCnt="0"/>
      <dgm:spPr/>
    </dgm:pt>
    <dgm:pt modelId="{C4A2286B-7C0A-034A-ADC4-1D325F873851}" type="pres">
      <dgm:prSet presAssocID="{9EC27A23-0A5B-2A47-BF82-6B5CBF7D70C8}" presName="accentRepeatNode" presStyleLbl="solidFgAcc1" presStyleIdx="0" presStyleCnt="5"/>
      <dgm:spPr/>
    </dgm:pt>
    <dgm:pt modelId="{F8A581B6-3639-3D4E-8E44-40A3982BE185}" type="pres">
      <dgm:prSet presAssocID="{2C198270-DE60-294B-9601-C76FC654FAD0}" presName="text_2" presStyleLbl="node1" presStyleIdx="1" presStyleCnt="5">
        <dgm:presLayoutVars>
          <dgm:bulletEnabled val="1"/>
        </dgm:presLayoutVars>
      </dgm:prSet>
      <dgm:spPr/>
    </dgm:pt>
    <dgm:pt modelId="{FD98D7C5-B9D4-4E4E-B5E1-04925A71F961}" type="pres">
      <dgm:prSet presAssocID="{2C198270-DE60-294B-9601-C76FC654FAD0}" presName="accent_2" presStyleCnt="0"/>
      <dgm:spPr/>
    </dgm:pt>
    <dgm:pt modelId="{FC4F7A26-8752-704F-8BE1-C7E8A0DC9D20}" type="pres">
      <dgm:prSet presAssocID="{2C198270-DE60-294B-9601-C76FC654FAD0}" presName="accentRepeatNode" presStyleLbl="solidFgAcc1" presStyleIdx="1" presStyleCnt="5"/>
      <dgm:spPr/>
    </dgm:pt>
    <dgm:pt modelId="{38AC6EC2-8D41-1949-84D8-E06859121052}" type="pres">
      <dgm:prSet presAssocID="{96457ECD-4306-A441-83A9-D172A96E760C}" presName="text_3" presStyleLbl="node1" presStyleIdx="2" presStyleCnt="5">
        <dgm:presLayoutVars>
          <dgm:bulletEnabled val="1"/>
        </dgm:presLayoutVars>
      </dgm:prSet>
      <dgm:spPr/>
    </dgm:pt>
    <dgm:pt modelId="{B180F7DE-76DB-2F40-9B4C-ECE0A083A686}" type="pres">
      <dgm:prSet presAssocID="{96457ECD-4306-A441-83A9-D172A96E760C}" presName="accent_3" presStyleCnt="0"/>
      <dgm:spPr/>
    </dgm:pt>
    <dgm:pt modelId="{4F8D1217-1A3A-4E45-8A34-8741A079676A}" type="pres">
      <dgm:prSet presAssocID="{96457ECD-4306-A441-83A9-D172A96E760C}" presName="accentRepeatNode" presStyleLbl="solidFgAcc1" presStyleIdx="2" presStyleCnt="5"/>
      <dgm:spPr/>
    </dgm:pt>
    <dgm:pt modelId="{0E4215AD-878D-6D4A-ACD9-0F264DE369CE}" type="pres">
      <dgm:prSet presAssocID="{C11476DD-B904-6048-BD42-64A20A3356D6}" presName="text_4" presStyleLbl="node1" presStyleIdx="3" presStyleCnt="5">
        <dgm:presLayoutVars>
          <dgm:bulletEnabled val="1"/>
        </dgm:presLayoutVars>
      </dgm:prSet>
      <dgm:spPr/>
    </dgm:pt>
    <dgm:pt modelId="{AAD6E1C9-B884-FA48-94F0-4CE40AD54B42}" type="pres">
      <dgm:prSet presAssocID="{C11476DD-B904-6048-BD42-64A20A3356D6}" presName="accent_4" presStyleCnt="0"/>
      <dgm:spPr/>
    </dgm:pt>
    <dgm:pt modelId="{F62EDB80-CBA2-3447-BFD5-D6F8EC8FF7E5}" type="pres">
      <dgm:prSet presAssocID="{C11476DD-B904-6048-BD42-64A20A3356D6}" presName="accentRepeatNode" presStyleLbl="solidFgAcc1" presStyleIdx="3" presStyleCnt="5"/>
      <dgm:spPr/>
    </dgm:pt>
    <dgm:pt modelId="{EBC9C302-69F0-CB4D-B139-7E0D65130DEB}" type="pres">
      <dgm:prSet presAssocID="{34F74DC3-78CD-204D-9D39-14F6DBD10957}" presName="text_5" presStyleLbl="node1" presStyleIdx="4" presStyleCnt="5">
        <dgm:presLayoutVars>
          <dgm:bulletEnabled val="1"/>
        </dgm:presLayoutVars>
      </dgm:prSet>
      <dgm:spPr/>
    </dgm:pt>
    <dgm:pt modelId="{DF01729F-EBC7-DD42-A609-74FD9E7AED8B}" type="pres">
      <dgm:prSet presAssocID="{34F74DC3-78CD-204D-9D39-14F6DBD10957}" presName="accent_5" presStyleCnt="0"/>
      <dgm:spPr/>
    </dgm:pt>
    <dgm:pt modelId="{747C4CC2-87AC-2F46-A441-1D03371E2E05}" type="pres">
      <dgm:prSet presAssocID="{34F74DC3-78CD-204D-9D39-14F6DBD10957}" presName="accentRepeatNode" presStyleLbl="solidFgAcc1" presStyleIdx="4" presStyleCnt="5"/>
      <dgm:spPr/>
    </dgm:pt>
  </dgm:ptLst>
  <dgm:cxnLst>
    <dgm:cxn modelId="{B5A61F1C-0FA3-724D-A252-3D470A9A9579}" srcId="{63A11AA2-A4A7-7247-9A4E-B96050C75ED5}" destId="{9EC27A23-0A5B-2A47-BF82-6B5CBF7D70C8}" srcOrd="0" destOrd="0" parTransId="{817F55A3-F318-B546-9CAB-A05AF24367F9}" sibTransId="{4C6C7E12-A035-AB4D-BC7E-5C7F062D8B3A}"/>
    <dgm:cxn modelId="{26118F32-680C-5940-B746-14A9F020EEAB}" srcId="{63A11AA2-A4A7-7247-9A4E-B96050C75ED5}" destId="{96457ECD-4306-A441-83A9-D172A96E760C}" srcOrd="2" destOrd="0" parTransId="{5E7179CA-057C-D341-B6EE-55EDC971B3E6}" sibTransId="{2F7FD0A7-0C5C-3C4A-9D5D-839DC2FECF31}"/>
    <dgm:cxn modelId="{63158642-FE35-334A-9916-512B7713CC68}" type="presOf" srcId="{96457ECD-4306-A441-83A9-D172A96E760C}" destId="{38AC6EC2-8D41-1949-84D8-E06859121052}" srcOrd="0" destOrd="0" presId="urn:microsoft.com/office/officeart/2008/layout/VerticalCurvedList"/>
    <dgm:cxn modelId="{EBF07359-E992-6443-86E2-B4C88AFC6F54}" type="presOf" srcId="{63A11AA2-A4A7-7247-9A4E-B96050C75ED5}" destId="{3C5769BC-A929-564E-854C-F692A18A4F11}" srcOrd="0" destOrd="0" presId="urn:microsoft.com/office/officeart/2008/layout/VerticalCurvedList"/>
    <dgm:cxn modelId="{0D2DD659-A419-4442-B24E-1C3F27308A1C}" srcId="{63A11AA2-A4A7-7247-9A4E-B96050C75ED5}" destId="{34F74DC3-78CD-204D-9D39-14F6DBD10957}" srcOrd="4" destOrd="0" parTransId="{08A3EF7E-B3F0-1541-A86A-319F4D90EAF2}" sibTransId="{C981DF0A-CE20-AD4C-B6B7-0BC2A389850A}"/>
    <dgm:cxn modelId="{85D98474-BDBD-2F45-9414-F161785BD52E}" type="presOf" srcId="{4C6C7E12-A035-AB4D-BC7E-5C7F062D8B3A}" destId="{A9960193-9E70-504A-9D2D-8EF405CABFD7}" srcOrd="0" destOrd="0" presId="urn:microsoft.com/office/officeart/2008/layout/VerticalCurvedList"/>
    <dgm:cxn modelId="{883D108B-9024-7A48-88C0-97D0F7A921A6}" srcId="{63A11AA2-A4A7-7247-9A4E-B96050C75ED5}" destId="{C11476DD-B904-6048-BD42-64A20A3356D6}" srcOrd="3" destOrd="0" parTransId="{3DC794C4-8D33-5E48-9F62-5913619455B2}" sibTransId="{1486731B-A243-B64F-AD7A-C132807C36D9}"/>
    <dgm:cxn modelId="{4CFF06A2-4318-5C4A-98DB-2F67264BF81C}" type="presOf" srcId="{2C198270-DE60-294B-9601-C76FC654FAD0}" destId="{F8A581B6-3639-3D4E-8E44-40A3982BE185}" srcOrd="0" destOrd="0" presId="urn:microsoft.com/office/officeart/2008/layout/VerticalCurvedList"/>
    <dgm:cxn modelId="{54EA6FD0-6301-FF4A-BC05-716F23B35C84}" type="presOf" srcId="{9EC27A23-0A5B-2A47-BF82-6B5CBF7D70C8}" destId="{8BB22EC5-4AE2-404C-B5AD-6A3B735E43C9}" srcOrd="0" destOrd="0" presId="urn:microsoft.com/office/officeart/2008/layout/VerticalCurvedList"/>
    <dgm:cxn modelId="{C7E00DD7-4478-804A-9923-28E09ED6F71B}" type="presOf" srcId="{34F74DC3-78CD-204D-9D39-14F6DBD10957}" destId="{EBC9C302-69F0-CB4D-B139-7E0D65130DEB}" srcOrd="0" destOrd="0" presId="urn:microsoft.com/office/officeart/2008/layout/VerticalCurvedList"/>
    <dgm:cxn modelId="{93F04CEF-91E0-7B40-9506-855DB263C49D}" type="presOf" srcId="{C11476DD-B904-6048-BD42-64A20A3356D6}" destId="{0E4215AD-878D-6D4A-ACD9-0F264DE369CE}" srcOrd="0" destOrd="0" presId="urn:microsoft.com/office/officeart/2008/layout/VerticalCurvedList"/>
    <dgm:cxn modelId="{381ED5F3-3CB3-404E-9319-2356D88AF3A8}" srcId="{63A11AA2-A4A7-7247-9A4E-B96050C75ED5}" destId="{2C198270-DE60-294B-9601-C76FC654FAD0}" srcOrd="1" destOrd="0" parTransId="{CD395AE2-FB95-CC45-A6CB-696000FE25AF}" sibTransId="{FD11A640-48FB-6544-8E30-E5F46B6441A3}"/>
    <dgm:cxn modelId="{74CC92ED-6654-1842-A3B4-3D4CE9320B4D}" type="presParOf" srcId="{3C5769BC-A929-564E-854C-F692A18A4F11}" destId="{E204E3A4-32E1-E643-A7AF-28081A71B277}" srcOrd="0" destOrd="0" presId="urn:microsoft.com/office/officeart/2008/layout/VerticalCurvedList"/>
    <dgm:cxn modelId="{48E1BECB-12F4-8345-8963-8C74DAE06D02}" type="presParOf" srcId="{E204E3A4-32E1-E643-A7AF-28081A71B277}" destId="{6EEFC7D4-AF8F-D543-BA4C-C49E62FBA9D5}" srcOrd="0" destOrd="0" presId="urn:microsoft.com/office/officeart/2008/layout/VerticalCurvedList"/>
    <dgm:cxn modelId="{10C81168-8010-0147-8486-F77C94D0577F}" type="presParOf" srcId="{6EEFC7D4-AF8F-D543-BA4C-C49E62FBA9D5}" destId="{C25FF457-60DD-1E49-8BFC-4F1CD543E15E}" srcOrd="0" destOrd="0" presId="urn:microsoft.com/office/officeart/2008/layout/VerticalCurvedList"/>
    <dgm:cxn modelId="{210F73E1-877C-944A-85D8-9CE838B812E4}" type="presParOf" srcId="{6EEFC7D4-AF8F-D543-BA4C-C49E62FBA9D5}" destId="{A9960193-9E70-504A-9D2D-8EF405CABFD7}" srcOrd="1" destOrd="0" presId="urn:microsoft.com/office/officeart/2008/layout/VerticalCurvedList"/>
    <dgm:cxn modelId="{4ED040CE-BF64-9C4F-B491-094FF9166359}" type="presParOf" srcId="{6EEFC7D4-AF8F-D543-BA4C-C49E62FBA9D5}" destId="{B88C01BC-F225-B84E-9392-872DC150EE44}" srcOrd="2" destOrd="0" presId="urn:microsoft.com/office/officeart/2008/layout/VerticalCurvedList"/>
    <dgm:cxn modelId="{74402B8E-33E5-CC49-99C9-FEFE6DDE4766}" type="presParOf" srcId="{6EEFC7D4-AF8F-D543-BA4C-C49E62FBA9D5}" destId="{5940E49E-A293-2F45-982A-00AED95045EB}" srcOrd="3" destOrd="0" presId="urn:microsoft.com/office/officeart/2008/layout/VerticalCurvedList"/>
    <dgm:cxn modelId="{2FFD66E5-1A25-6443-888E-F00AC5057A4E}" type="presParOf" srcId="{E204E3A4-32E1-E643-A7AF-28081A71B277}" destId="{8BB22EC5-4AE2-404C-B5AD-6A3B735E43C9}" srcOrd="1" destOrd="0" presId="urn:microsoft.com/office/officeart/2008/layout/VerticalCurvedList"/>
    <dgm:cxn modelId="{D5188F5F-D905-164A-8E76-82B013C7823D}" type="presParOf" srcId="{E204E3A4-32E1-E643-A7AF-28081A71B277}" destId="{5EDC6085-C3D4-8548-8600-6009D652768F}" srcOrd="2" destOrd="0" presId="urn:microsoft.com/office/officeart/2008/layout/VerticalCurvedList"/>
    <dgm:cxn modelId="{DE4B3421-3370-CA44-A266-480494B25775}" type="presParOf" srcId="{5EDC6085-C3D4-8548-8600-6009D652768F}" destId="{C4A2286B-7C0A-034A-ADC4-1D325F873851}" srcOrd="0" destOrd="0" presId="urn:microsoft.com/office/officeart/2008/layout/VerticalCurvedList"/>
    <dgm:cxn modelId="{5BFB1BC3-F0F5-B543-ABEE-719E4F426542}" type="presParOf" srcId="{E204E3A4-32E1-E643-A7AF-28081A71B277}" destId="{F8A581B6-3639-3D4E-8E44-40A3982BE185}" srcOrd="3" destOrd="0" presId="urn:microsoft.com/office/officeart/2008/layout/VerticalCurvedList"/>
    <dgm:cxn modelId="{8B743315-D020-674F-9009-318AB114808C}" type="presParOf" srcId="{E204E3A4-32E1-E643-A7AF-28081A71B277}" destId="{FD98D7C5-B9D4-4E4E-B5E1-04925A71F961}" srcOrd="4" destOrd="0" presId="urn:microsoft.com/office/officeart/2008/layout/VerticalCurvedList"/>
    <dgm:cxn modelId="{570A2DFF-359D-7F44-949D-E3DF1C8A1745}" type="presParOf" srcId="{FD98D7C5-B9D4-4E4E-B5E1-04925A71F961}" destId="{FC4F7A26-8752-704F-8BE1-C7E8A0DC9D20}" srcOrd="0" destOrd="0" presId="urn:microsoft.com/office/officeart/2008/layout/VerticalCurvedList"/>
    <dgm:cxn modelId="{5D300AAC-0133-CA49-BC1E-07901A12D631}" type="presParOf" srcId="{E204E3A4-32E1-E643-A7AF-28081A71B277}" destId="{38AC6EC2-8D41-1949-84D8-E06859121052}" srcOrd="5" destOrd="0" presId="urn:microsoft.com/office/officeart/2008/layout/VerticalCurvedList"/>
    <dgm:cxn modelId="{998599FB-B2FB-BD42-B510-57788B6E9DEF}" type="presParOf" srcId="{E204E3A4-32E1-E643-A7AF-28081A71B277}" destId="{B180F7DE-76DB-2F40-9B4C-ECE0A083A686}" srcOrd="6" destOrd="0" presId="urn:microsoft.com/office/officeart/2008/layout/VerticalCurvedList"/>
    <dgm:cxn modelId="{6FE463B3-46DB-744E-8D6E-3242732A3E9F}" type="presParOf" srcId="{B180F7DE-76DB-2F40-9B4C-ECE0A083A686}" destId="{4F8D1217-1A3A-4E45-8A34-8741A079676A}" srcOrd="0" destOrd="0" presId="urn:microsoft.com/office/officeart/2008/layout/VerticalCurvedList"/>
    <dgm:cxn modelId="{15A35659-B657-E64F-9881-D20F2694F294}" type="presParOf" srcId="{E204E3A4-32E1-E643-A7AF-28081A71B277}" destId="{0E4215AD-878D-6D4A-ACD9-0F264DE369CE}" srcOrd="7" destOrd="0" presId="urn:microsoft.com/office/officeart/2008/layout/VerticalCurvedList"/>
    <dgm:cxn modelId="{65B0F298-5545-334B-80EB-A8DF1FED01C0}" type="presParOf" srcId="{E204E3A4-32E1-E643-A7AF-28081A71B277}" destId="{AAD6E1C9-B884-FA48-94F0-4CE40AD54B42}" srcOrd="8" destOrd="0" presId="urn:microsoft.com/office/officeart/2008/layout/VerticalCurvedList"/>
    <dgm:cxn modelId="{1B4165C0-D87C-C342-B14B-7BEE09CB5C38}" type="presParOf" srcId="{AAD6E1C9-B884-FA48-94F0-4CE40AD54B42}" destId="{F62EDB80-CBA2-3447-BFD5-D6F8EC8FF7E5}" srcOrd="0" destOrd="0" presId="urn:microsoft.com/office/officeart/2008/layout/VerticalCurvedList"/>
    <dgm:cxn modelId="{28938AFE-78DD-B548-AD07-9AC2F847107A}" type="presParOf" srcId="{E204E3A4-32E1-E643-A7AF-28081A71B277}" destId="{EBC9C302-69F0-CB4D-B139-7E0D65130DEB}" srcOrd="9" destOrd="0" presId="urn:microsoft.com/office/officeart/2008/layout/VerticalCurvedList"/>
    <dgm:cxn modelId="{5FC1C57E-1E49-8946-99BF-21580FFEB5C1}" type="presParOf" srcId="{E204E3A4-32E1-E643-A7AF-28081A71B277}" destId="{DF01729F-EBC7-DD42-A609-74FD9E7AED8B}" srcOrd="10" destOrd="0" presId="urn:microsoft.com/office/officeart/2008/layout/VerticalCurvedList"/>
    <dgm:cxn modelId="{6792E83C-641A-7D43-9E3B-0F2150A7FC72}" type="presParOf" srcId="{DF01729F-EBC7-DD42-A609-74FD9E7AED8B}" destId="{747C4CC2-87AC-2F46-A441-1D03371E2E05}"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CAA9A-101A-0C47-A041-4FDA9FB37D0F}">
      <dsp:nvSpPr>
        <dsp:cNvPr id="0" name=""/>
        <dsp:cNvSpPr/>
      </dsp:nvSpPr>
      <dsp:spPr>
        <a:xfrm>
          <a:off x="0" y="0"/>
          <a:ext cx="7577296" cy="1713253"/>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bg-BG" sz="4200" kern="1200" dirty="0"/>
            <a:t>В края на темата, обучаемите би следвало да са придобили:</a:t>
          </a:r>
          <a:endParaRPr lang="en-BG" sz="4200" kern="1200" dirty="0"/>
        </a:p>
      </dsp:txBody>
      <dsp:txXfrm>
        <a:off x="0" y="0"/>
        <a:ext cx="7577296" cy="1713253"/>
      </dsp:txXfrm>
    </dsp:sp>
    <dsp:sp modelId="{3C2610C0-2050-8841-93A1-2F59C047E56C}">
      <dsp:nvSpPr>
        <dsp:cNvPr id="0" name=""/>
        <dsp:cNvSpPr/>
      </dsp:nvSpPr>
      <dsp:spPr>
        <a:xfrm>
          <a:off x="3699" y="1713253"/>
          <a:ext cx="2523298" cy="3597832"/>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bg-BG" sz="2600" b="1" kern="1200" dirty="0"/>
            <a:t>Знания</a:t>
          </a:r>
          <a:r>
            <a:rPr lang="bg-BG" sz="2600" kern="1200" dirty="0"/>
            <a:t>: </a:t>
          </a:r>
          <a:endParaRPr lang="en-BG" sz="2600" kern="1200" dirty="0"/>
        </a:p>
        <a:p>
          <a:pPr marL="0" lvl="0" indent="0" algn="ctr" defTabSz="1155700">
            <a:lnSpc>
              <a:spcPct val="90000"/>
            </a:lnSpc>
            <a:spcBef>
              <a:spcPct val="0"/>
            </a:spcBef>
            <a:spcAft>
              <a:spcPct val="35000"/>
            </a:spcAft>
            <a:buNone/>
          </a:pPr>
          <a:r>
            <a:rPr lang="bg-BG" sz="2600" kern="1200" dirty="0"/>
            <a:t>Разбиране за основните услуги, предоставяни от НАП.</a:t>
          </a:r>
          <a:endParaRPr lang="en-BG" sz="2600" kern="1200" dirty="0"/>
        </a:p>
      </dsp:txBody>
      <dsp:txXfrm>
        <a:off x="3699" y="1713253"/>
        <a:ext cx="2523298" cy="3597832"/>
      </dsp:txXfrm>
    </dsp:sp>
    <dsp:sp modelId="{E0C032F0-DFC3-294F-8DC7-C831F60F7A16}">
      <dsp:nvSpPr>
        <dsp:cNvPr id="0" name=""/>
        <dsp:cNvSpPr/>
      </dsp:nvSpPr>
      <dsp:spPr>
        <a:xfrm>
          <a:off x="2526998" y="1713253"/>
          <a:ext cx="2523298" cy="3597832"/>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bg-BG" sz="2600" b="1" kern="1200" dirty="0"/>
            <a:t>Умения</a:t>
          </a:r>
          <a:r>
            <a:rPr lang="bg-BG" sz="2600" kern="1200" dirty="0"/>
            <a:t>: </a:t>
          </a:r>
          <a:endParaRPr lang="en-BG" sz="2600" kern="1200" dirty="0"/>
        </a:p>
        <a:p>
          <a:pPr marL="0" lvl="0" indent="0" algn="ctr" defTabSz="1155700">
            <a:lnSpc>
              <a:spcPct val="90000"/>
            </a:lnSpc>
            <a:spcBef>
              <a:spcPct val="0"/>
            </a:spcBef>
            <a:spcAft>
              <a:spcPct val="35000"/>
            </a:spcAft>
            <a:buNone/>
          </a:pPr>
          <a:r>
            <a:rPr lang="bg-BG" sz="2600" kern="1200" noProof="0" dirty="0"/>
            <a:t>Умение </a:t>
          </a:r>
          <a:r>
            <a:rPr lang="bg-BG" sz="2600" kern="1200" dirty="0"/>
            <a:t>за регистриране, изпълнение на основни услуги, предоставяни от НАП. </a:t>
          </a:r>
          <a:endParaRPr lang="en-BG" sz="2600" kern="1200" dirty="0"/>
        </a:p>
      </dsp:txBody>
      <dsp:txXfrm>
        <a:off x="2526998" y="1713253"/>
        <a:ext cx="2523298" cy="3597832"/>
      </dsp:txXfrm>
    </dsp:sp>
    <dsp:sp modelId="{A7BA1D7B-72DC-9E42-A932-F1593D82B709}">
      <dsp:nvSpPr>
        <dsp:cNvPr id="0" name=""/>
        <dsp:cNvSpPr/>
      </dsp:nvSpPr>
      <dsp:spPr>
        <a:xfrm>
          <a:off x="5050297" y="1713253"/>
          <a:ext cx="2523298" cy="3597832"/>
        </a:xfrm>
        <a:prstGeom prst="rect">
          <a:avLst/>
        </a:prstGeom>
        <a:gradFill rotWithShape="0">
          <a:gsLst>
            <a:gs pos="0">
              <a:schemeClr val="lt1">
                <a:hueOff val="0"/>
                <a:satOff val="0"/>
                <a:lumOff val="0"/>
                <a:alphaOff val="0"/>
                <a:tint val="65000"/>
                <a:shade val="92000"/>
                <a:satMod val="130000"/>
              </a:schemeClr>
            </a:gs>
            <a:gs pos="45000">
              <a:schemeClr val="lt1">
                <a:hueOff val="0"/>
                <a:satOff val="0"/>
                <a:lumOff val="0"/>
                <a:alphaOff val="0"/>
                <a:tint val="60000"/>
                <a:shade val="99000"/>
                <a:satMod val="120000"/>
              </a:schemeClr>
            </a:gs>
            <a:gs pos="100000">
              <a:schemeClr val="lt1">
                <a:hueOff val="0"/>
                <a:satOff val="0"/>
                <a:lumOff val="0"/>
                <a:alphaOff val="0"/>
                <a:tint val="55000"/>
                <a:satMod val="14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bg-BG" sz="2600" b="1" kern="1200" dirty="0"/>
            <a:t>Нагласи</a:t>
          </a:r>
          <a:r>
            <a:rPr lang="bg-BG" sz="2600" kern="1200" dirty="0"/>
            <a:t>: </a:t>
          </a:r>
          <a:endParaRPr lang="en-BG" sz="2600" kern="1200" dirty="0"/>
        </a:p>
        <a:p>
          <a:pPr marL="0" lvl="0" indent="0" algn="ctr" defTabSz="1155700">
            <a:lnSpc>
              <a:spcPct val="90000"/>
            </a:lnSpc>
            <a:spcBef>
              <a:spcPct val="0"/>
            </a:spcBef>
            <a:spcAft>
              <a:spcPct val="35000"/>
            </a:spcAft>
            <a:buNone/>
          </a:pPr>
          <a:r>
            <a:rPr lang="bg-BG" sz="2600" kern="1200" noProof="0" dirty="0"/>
            <a:t>Разпознава </a:t>
          </a:r>
          <a:r>
            <a:rPr lang="bg-BG" sz="2600" kern="1200" dirty="0"/>
            <a:t>предимствата и има положителна нагласа да използва електронни услуги на НАП.</a:t>
          </a:r>
          <a:r>
            <a:rPr lang="en-BG" sz="2600" kern="1200" dirty="0"/>
            <a:t> </a:t>
          </a:r>
        </a:p>
      </dsp:txBody>
      <dsp:txXfrm>
        <a:off x="5050297" y="1713253"/>
        <a:ext cx="2523298" cy="3597832"/>
      </dsp:txXfrm>
    </dsp:sp>
    <dsp:sp modelId="{BD491CFA-D4E2-D249-85B2-C62E5C63271E}">
      <dsp:nvSpPr>
        <dsp:cNvPr id="0" name=""/>
        <dsp:cNvSpPr/>
      </dsp:nvSpPr>
      <dsp:spPr>
        <a:xfrm>
          <a:off x="0" y="5311085"/>
          <a:ext cx="7577296" cy="399759"/>
        </a:xfrm>
        <a:prstGeom prst="rect">
          <a:avLst/>
        </a:prstGeom>
        <a:solidFill>
          <a:schemeClr val="accent6">
            <a:shade val="8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5159"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C14076-4EA3-C943-B61C-D86052CF8001}">
      <dsp:nvSpPr>
        <dsp:cNvPr id="0" name=""/>
        <dsp:cNvSpPr/>
      </dsp:nvSpPr>
      <dsp:spPr>
        <a:xfrm>
          <a:off x="792665" y="571084"/>
          <a:ext cx="6705821" cy="1142169"/>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06597"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dirty="0"/>
            <a:t>2410, Справка за задълженията за МДТ с възможност за извършване на плащане </a:t>
          </a:r>
        </a:p>
      </dsp:txBody>
      <dsp:txXfrm>
        <a:off x="792665" y="571084"/>
        <a:ext cx="6705821" cy="1142169"/>
      </dsp:txXfrm>
    </dsp:sp>
    <dsp:sp modelId="{F69C089B-7C8A-9F4B-90A9-BB81FDFA255C}">
      <dsp:nvSpPr>
        <dsp:cNvPr id="0" name=""/>
        <dsp:cNvSpPr/>
      </dsp:nvSpPr>
      <dsp:spPr>
        <a:xfrm>
          <a:off x="78809" y="428313"/>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1B97835-46F7-7C44-9F4A-5FB98F083E58}">
      <dsp:nvSpPr>
        <dsp:cNvPr id="0" name=""/>
        <dsp:cNvSpPr/>
      </dsp:nvSpPr>
      <dsp:spPr>
        <a:xfrm>
          <a:off x="1207843" y="2284338"/>
          <a:ext cx="6290642" cy="1142169"/>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06597"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dirty="0"/>
            <a:t>2400, Справка за история на осигуряването на самоосигуряващите се лица  </a:t>
          </a:r>
        </a:p>
      </dsp:txBody>
      <dsp:txXfrm>
        <a:off x="1207843" y="2284338"/>
        <a:ext cx="6290642" cy="1142169"/>
      </dsp:txXfrm>
    </dsp:sp>
    <dsp:sp modelId="{4AC78A76-60FD-7344-AADB-EAE06F363433}">
      <dsp:nvSpPr>
        <dsp:cNvPr id="0" name=""/>
        <dsp:cNvSpPr/>
      </dsp:nvSpPr>
      <dsp:spPr>
        <a:xfrm>
          <a:off x="493988" y="2141566"/>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2595E4A3-D58E-BC40-A252-FBCD12C27153}">
      <dsp:nvSpPr>
        <dsp:cNvPr id="0" name=""/>
        <dsp:cNvSpPr/>
      </dsp:nvSpPr>
      <dsp:spPr>
        <a:xfrm>
          <a:off x="792665" y="3997591"/>
          <a:ext cx="6705821" cy="1142169"/>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906597"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a:t>1951, Справка за данни по ДЗПО  (Предоставяне на справка за данни от партида по Допълнително задължително пенсионно осигуряване (ДЗПО) (включително по електронен път))</a:t>
          </a:r>
        </a:p>
      </dsp:txBody>
      <dsp:txXfrm>
        <a:off x="792665" y="3997591"/>
        <a:ext cx="6705821" cy="1142169"/>
      </dsp:txXfrm>
    </dsp:sp>
    <dsp:sp modelId="{03FAEE3E-954D-3D47-A702-A5E77935E517}">
      <dsp:nvSpPr>
        <dsp:cNvPr id="0" name=""/>
        <dsp:cNvSpPr/>
      </dsp:nvSpPr>
      <dsp:spPr>
        <a:xfrm>
          <a:off x="78809" y="3854820"/>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06474"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1B314-F24D-3345-9793-9FF00FE033D7}">
      <dsp:nvSpPr>
        <dsp:cNvPr id="0" name=""/>
        <dsp:cNvSpPr/>
      </dsp:nvSpPr>
      <dsp:spPr>
        <a:xfrm>
          <a:off x="1049796" y="815851"/>
          <a:ext cx="6497375" cy="1631474"/>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94983"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a:t>2402, Декларация за регистрация на самоосигуряващо се лице (Приемане на декларация за регистрация на самоосигуряващо се лице с персонален идентификационен код)</a:t>
          </a:r>
          <a:endParaRPr lang="en-BG" sz="1900" kern="1200" dirty="0"/>
        </a:p>
      </dsp:txBody>
      <dsp:txXfrm>
        <a:off x="1049796" y="815851"/>
        <a:ext cx="6497375" cy="1631474"/>
      </dsp:txXfrm>
    </dsp:sp>
    <dsp:sp modelId="{B9C16D0C-AA6E-454A-88A1-5B12E873150A}">
      <dsp:nvSpPr>
        <dsp:cNvPr id="0" name=""/>
        <dsp:cNvSpPr/>
      </dsp:nvSpPr>
      <dsp:spPr>
        <a:xfrm>
          <a:off x="30124" y="611917"/>
          <a:ext cx="2039342" cy="203934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56AB5D7B-E4C5-074A-BF92-E6A7EDB7A314}">
      <dsp:nvSpPr>
        <dsp:cNvPr id="0" name=""/>
        <dsp:cNvSpPr/>
      </dsp:nvSpPr>
      <dsp:spPr>
        <a:xfrm>
          <a:off x="1049796" y="3263519"/>
          <a:ext cx="6497375" cy="1631474"/>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294983"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dirty="0"/>
            <a:t>2411, Справка за изплатени доходи на физически лица по чл. 73 от ЗДДФЛ (Приемане на справка по чл. 73, ал. 1 от Закона за данъците върху доходите на физическите лица за изплатени доходи на физически лица с персонален идентификационен код)</a:t>
          </a:r>
        </a:p>
      </dsp:txBody>
      <dsp:txXfrm>
        <a:off x="1049796" y="3263519"/>
        <a:ext cx="6497375" cy="1631474"/>
      </dsp:txXfrm>
    </dsp:sp>
    <dsp:sp modelId="{A9422E3A-70D7-184D-BFB7-9921E99EA2A6}">
      <dsp:nvSpPr>
        <dsp:cNvPr id="0" name=""/>
        <dsp:cNvSpPr/>
      </dsp:nvSpPr>
      <dsp:spPr>
        <a:xfrm>
          <a:off x="30124" y="3059585"/>
          <a:ext cx="2039342" cy="203934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7546"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696FEB-3897-1D45-A90F-484E4ED9496B}">
      <dsp:nvSpPr>
        <dsp:cNvPr id="0" name=""/>
        <dsp:cNvSpPr/>
      </dsp:nvSpPr>
      <dsp:spPr>
        <a:xfrm>
          <a:off x="536716" y="356813"/>
          <a:ext cx="6959382" cy="714084"/>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824, Декларация по чл. 88 и по чл. 87а, ал. 2 и 3 от ЗКПО (Приемане на декларация за промяна на авансовите вноски и за първоначално деклариране на тримесечни авансови вноски (включително по електронен път))</a:t>
          </a:r>
        </a:p>
      </dsp:txBody>
      <dsp:txXfrm>
        <a:off x="536716" y="356813"/>
        <a:ext cx="6959382" cy="714084"/>
      </dsp:txXfrm>
    </dsp:sp>
    <dsp:sp modelId="{2D52BC31-8742-D143-AE7B-B176082737BA}">
      <dsp:nvSpPr>
        <dsp:cNvPr id="0" name=""/>
        <dsp:cNvSpPr/>
      </dsp:nvSpPr>
      <dsp:spPr>
        <a:xfrm>
          <a:off x="90414" y="26755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7EB7F755-32D9-7F47-8CC6-3071F2E4EF6F}">
      <dsp:nvSpPr>
        <dsp:cNvPr id="0" name=""/>
        <dsp:cNvSpPr/>
      </dsp:nvSpPr>
      <dsp:spPr>
        <a:xfrm>
          <a:off x="1048408" y="1427597"/>
          <a:ext cx="6447690" cy="714084"/>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629, Месечна справка-декларация по ЗДДС и VIES декларация   (Приемане на VIES – декларация (включително по електронен път))</a:t>
          </a:r>
        </a:p>
      </dsp:txBody>
      <dsp:txXfrm>
        <a:off x="1048408" y="1427597"/>
        <a:ext cx="6447690" cy="714084"/>
      </dsp:txXfrm>
    </dsp:sp>
    <dsp:sp modelId="{28E10DB8-08E8-AC49-AF8B-939AB618B411}">
      <dsp:nvSpPr>
        <dsp:cNvPr id="0" name=""/>
        <dsp:cNvSpPr/>
      </dsp:nvSpPr>
      <dsp:spPr>
        <a:xfrm>
          <a:off x="602105" y="133833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FC33F32-984E-D749-B623-863DB0E7F8EC}">
      <dsp:nvSpPr>
        <dsp:cNvPr id="0" name=""/>
        <dsp:cNvSpPr/>
      </dsp:nvSpPr>
      <dsp:spPr>
        <a:xfrm>
          <a:off x="1205456" y="2498380"/>
          <a:ext cx="6290642" cy="714084"/>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627, Месечна справка-декларация по ЗДДС и VIES декларация   (Приемане на справка – декларация (включително по електронен път))</a:t>
          </a:r>
        </a:p>
      </dsp:txBody>
      <dsp:txXfrm>
        <a:off x="1205456" y="2498380"/>
        <a:ext cx="6290642" cy="714084"/>
      </dsp:txXfrm>
    </dsp:sp>
    <dsp:sp modelId="{6E6D62AD-4073-7144-8ADB-7A9CBC054247}">
      <dsp:nvSpPr>
        <dsp:cNvPr id="0" name=""/>
        <dsp:cNvSpPr/>
      </dsp:nvSpPr>
      <dsp:spPr>
        <a:xfrm>
          <a:off x="759154" y="2409119"/>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9A7481DE-C177-A940-87C2-53FD316D91CC}">
      <dsp:nvSpPr>
        <dsp:cNvPr id="0" name=""/>
        <dsp:cNvSpPr/>
      </dsp:nvSpPr>
      <dsp:spPr>
        <a:xfrm>
          <a:off x="1048408" y="3569163"/>
          <a:ext cx="6447690" cy="714084"/>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2298, Декларация по чл. 50 от ЗДДФЛ  (Приемане на справка за окончателния размер на осигурителния доход към годишната данъчна декларация по чл. 50 Закон за данъците върху доходите на физическите лица (включително по електронен път и бар код|)</a:t>
          </a:r>
        </a:p>
      </dsp:txBody>
      <dsp:txXfrm>
        <a:off x="1048408" y="3569163"/>
        <a:ext cx="6447690" cy="714084"/>
      </dsp:txXfrm>
    </dsp:sp>
    <dsp:sp modelId="{56863137-C2A2-5C44-A046-33A9137DEC7E}">
      <dsp:nvSpPr>
        <dsp:cNvPr id="0" name=""/>
        <dsp:cNvSpPr/>
      </dsp:nvSpPr>
      <dsp:spPr>
        <a:xfrm>
          <a:off x="602105" y="347990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02143BC-839B-DE43-B611-26B519370165}">
      <dsp:nvSpPr>
        <dsp:cNvPr id="0" name=""/>
        <dsp:cNvSpPr/>
      </dsp:nvSpPr>
      <dsp:spPr>
        <a:xfrm>
          <a:off x="536716" y="4639947"/>
          <a:ext cx="6959382" cy="714084"/>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1253, Справка за изплатени доходи на физически лица по  чл. 73 от ЗДДФЛ (Приемане на Справка за изплатени доходи на физически лица (включително по електронен път))</a:t>
          </a:r>
        </a:p>
      </dsp:txBody>
      <dsp:txXfrm>
        <a:off x="536716" y="4639947"/>
        <a:ext cx="6959382" cy="714084"/>
      </dsp:txXfrm>
    </dsp:sp>
    <dsp:sp modelId="{295AE601-1888-394A-8C77-D4E202587126}">
      <dsp:nvSpPr>
        <dsp:cNvPr id="0" name=""/>
        <dsp:cNvSpPr/>
      </dsp:nvSpPr>
      <dsp:spPr>
        <a:xfrm>
          <a:off x="90414" y="455068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7546"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22EC5-4AE2-404C-B5AD-6A3B735E43C9}">
      <dsp:nvSpPr>
        <dsp:cNvPr id="0" name=""/>
        <dsp:cNvSpPr/>
      </dsp:nvSpPr>
      <dsp:spPr>
        <a:xfrm>
          <a:off x="536716" y="356813"/>
          <a:ext cx="6959382"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340, Подаване на данни с Декларация обр. 1 и Декларация обр. 6 (Приемане на декларация образец № 1 „Данни за осигуреното лице“ (включително по електронен път))</a:t>
          </a:r>
        </a:p>
      </dsp:txBody>
      <dsp:txXfrm>
        <a:off x="536716" y="356813"/>
        <a:ext cx="6959382" cy="714084"/>
      </dsp:txXfrm>
    </dsp:sp>
    <dsp:sp modelId="{C4A2286B-7C0A-034A-ADC4-1D325F873851}">
      <dsp:nvSpPr>
        <dsp:cNvPr id="0" name=""/>
        <dsp:cNvSpPr/>
      </dsp:nvSpPr>
      <dsp:spPr>
        <a:xfrm>
          <a:off x="90414" y="26755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E131DE33-984B-2E4A-8CB8-DF4B7D12C990}">
      <dsp:nvSpPr>
        <dsp:cNvPr id="0" name=""/>
        <dsp:cNvSpPr/>
      </dsp:nvSpPr>
      <dsp:spPr>
        <a:xfrm>
          <a:off x="1048408" y="1427597"/>
          <a:ext cx="6447690"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2661, Декларация по чл. 54, ал. 4 от ЗМДТ (Приемане на декларация по чл. 54, ал. 4 от ЗМДТ за притежаван лек автомобил по електронен път)</a:t>
          </a:r>
        </a:p>
      </dsp:txBody>
      <dsp:txXfrm>
        <a:off x="1048408" y="1427597"/>
        <a:ext cx="6447690" cy="714084"/>
      </dsp:txXfrm>
    </dsp:sp>
    <dsp:sp modelId="{CBC0A7C6-89FB-E24B-AEFC-D4DEDAA5F54D}">
      <dsp:nvSpPr>
        <dsp:cNvPr id="0" name=""/>
        <dsp:cNvSpPr/>
      </dsp:nvSpPr>
      <dsp:spPr>
        <a:xfrm>
          <a:off x="602105" y="133833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66613F52-9EFD-DE4C-8C81-9705A262BE39}">
      <dsp:nvSpPr>
        <dsp:cNvPr id="0" name=""/>
        <dsp:cNvSpPr/>
      </dsp:nvSpPr>
      <dsp:spPr>
        <a:xfrm>
          <a:off x="1205456" y="2498380"/>
          <a:ext cx="6290642"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2660, Декларация по чл. 54, ал. 4 от ЗМДТ (Приемане на декларация по чл. 54, ал. 4 от ЗМДТ за притежавано пътно превозно средство (без леки автомобили) по електронен път )</a:t>
          </a:r>
        </a:p>
      </dsp:txBody>
      <dsp:txXfrm>
        <a:off x="1205456" y="2498380"/>
        <a:ext cx="6290642" cy="714084"/>
      </dsp:txXfrm>
    </dsp:sp>
    <dsp:sp modelId="{61081E67-8C50-834D-B52A-87521A270584}">
      <dsp:nvSpPr>
        <dsp:cNvPr id="0" name=""/>
        <dsp:cNvSpPr/>
      </dsp:nvSpPr>
      <dsp:spPr>
        <a:xfrm>
          <a:off x="759154" y="2409119"/>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23449DE5-FD7E-6142-BB58-CB8F1095B75B}">
      <dsp:nvSpPr>
        <dsp:cNvPr id="0" name=""/>
        <dsp:cNvSpPr/>
      </dsp:nvSpPr>
      <dsp:spPr>
        <a:xfrm>
          <a:off x="1048408" y="3569163"/>
          <a:ext cx="6447690"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645, Декларация образец № 8 „Данни за внасяне на осигурителни вноски на основание 9а от Кодекса за социално осигуряване“ (Приемане на декларация образец №8 „Данни за внасяне на осигурителни вноски“)</a:t>
          </a:r>
        </a:p>
      </dsp:txBody>
      <dsp:txXfrm>
        <a:off x="1048408" y="3569163"/>
        <a:ext cx="6447690" cy="714084"/>
      </dsp:txXfrm>
    </dsp:sp>
    <dsp:sp modelId="{835AD41C-0F77-2E49-B6B8-BFD7ECA20581}">
      <dsp:nvSpPr>
        <dsp:cNvPr id="0" name=""/>
        <dsp:cNvSpPr/>
      </dsp:nvSpPr>
      <dsp:spPr>
        <a:xfrm>
          <a:off x="602105" y="347990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2115B18-4602-3243-8B67-DBD4B2A06509}">
      <dsp:nvSpPr>
        <dsp:cNvPr id="0" name=""/>
        <dsp:cNvSpPr/>
      </dsp:nvSpPr>
      <dsp:spPr>
        <a:xfrm>
          <a:off x="536716" y="4639947"/>
          <a:ext cx="6959382"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1937, Подаване на данни с Декларация обр. 1 и Декларация обр. 6 (Приемане на декларация образец № 6 “Данни за дължими вноски и данък” по чл. 42 Закон за данъците върху доходите на физическите лица(включително по електронен път))</a:t>
          </a:r>
        </a:p>
      </dsp:txBody>
      <dsp:txXfrm>
        <a:off x="536716" y="4639947"/>
        <a:ext cx="6959382" cy="714084"/>
      </dsp:txXfrm>
    </dsp:sp>
    <dsp:sp modelId="{57515279-381C-A646-8169-9A1DF428B104}">
      <dsp:nvSpPr>
        <dsp:cNvPr id="0" name=""/>
        <dsp:cNvSpPr/>
      </dsp:nvSpPr>
      <dsp:spPr>
        <a:xfrm>
          <a:off x="90414" y="455068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7755415" y="-1184975"/>
          <a:ext cx="9227950" cy="9227950"/>
        </a:xfrm>
        <a:prstGeom prst="blockArc">
          <a:avLst>
            <a:gd name="adj1" fmla="val 18900000"/>
            <a:gd name="adj2" fmla="val 2700000"/>
            <a:gd name="adj3" fmla="val 234"/>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5CD4D3-33E2-D84D-B625-1EC1F1BA9177}">
      <dsp:nvSpPr>
        <dsp:cNvPr id="0" name=""/>
        <dsp:cNvSpPr/>
      </dsp:nvSpPr>
      <dsp:spPr>
        <a:xfrm>
          <a:off x="642720" y="428487"/>
          <a:ext cx="6835260" cy="85752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066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1930, Декларация образец № 7 (Приемане на декларация образец  № 7 „Данни за възникване на задължение за внасяне на здравноосигурителни вноски“ (включително по електронен път))</a:t>
          </a:r>
        </a:p>
      </dsp:txBody>
      <dsp:txXfrm>
        <a:off x="642720" y="428487"/>
        <a:ext cx="6835260" cy="857524"/>
      </dsp:txXfrm>
    </dsp:sp>
    <dsp:sp modelId="{94E0DF2D-F8F5-DA4F-BB89-117646AAB171}">
      <dsp:nvSpPr>
        <dsp:cNvPr id="0" name=""/>
        <dsp:cNvSpPr/>
      </dsp:nvSpPr>
      <dsp:spPr>
        <a:xfrm>
          <a:off x="106768" y="321297"/>
          <a:ext cx="1071905" cy="10719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4787CCC-C53D-C543-861F-36017355FD2F}">
      <dsp:nvSpPr>
        <dsp:cNvPr id="0" name=""/>
        <dsp:cNvSpPr/>
      </dsp:nvSpPr>
      <dsp:spPr>
        <a:xfrm>
          <a:off x="1257197" y="1714362"/>
          <a:ext cx="6220783" cy="85752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066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1928, Декларация  по чл.29а, ал. 4 от ЗДДФЛ за упражняване правото на избор на облагане от физическите лица, регистрирани като земеделски стопани (включително по електронен път) (Приемане на декларация за упражняване правото на избор на облагане от физическите лица, регистрирани като земеделски стопани (включително по електронен път))</a:t>
          </a:r>
        </a:p>
      </dsp:txBody>
      <dsp:txXfrm>
        <a:off x="1257197" y="1714362"/>
        <a:ext cx="6220783" cy="857524"/>
      </dsp:txXfrm>
    </dsp:sp>
    <dsp:sp modelId="{79B6452B-0F10-6C48-A6AB-4AFA895C158C}">
      <dsp:nvSpPr>
        <dsp:cNvPr id="0" name=""/>
        <dsp:cNvSpPr/>
      </dsp:nvSpPr>
      <dsp:spPr>
        <a:xfrm>
          <a:off x="721244" y="1607172"/>
          <a:ext cx="1071905" cy="10719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0AE1690-A564-454B-8A16-A2B2EE89D6CC}">
      <dsp:nvSpPr>
        <dsp:cNvPr id="0" name=""/>
        <dsp:cNvSpPr/>
      </dsp:nvSpPr>
      <dsp:spPr>
        <a:xfrm>
          <a:off x="1445792" y="3000237"/>
          <a:ext cx="6032188" cy="85752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066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1869, Декларация по чл. 55, ал. 1 от ЗДДФЛ и чл. 201, ал. 1 от ЗКПО (Декларация по чл. 55, ал. 1 от Закона за данъците върху доходите на физическите лица и чл. 201, ал. 1 от Закона за корпоративното      подоходно облагане за дължими данъци (включително по електронен път))</a:t>
          </a:r>
        </a:p>
      </dsp:txBody>
      <dsp:txXfrm>
        <a:off x="1445792" y="3000237"/>
        <a:ext cx="6032188" cy="857524"/>
      </dsp:txXfrm>
    </dsp:sp>
    <dsp:sp modelId="{09E36E84-1733-2940-A878-D69907C3E8EF}">
      <dsp:nvSpPr>
        <dsp:cNvPr id="0" name=""/>
        <dsp:cNvSpPr/>
      </dsp:nvSpPr>
      <dsp:spPr>
        <a:xfrm>
          <a:off x="909839" y="2893046"/>
          <a:ext cx="1071905" cy="10719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0D1EE72-47BF-FE40-B35E-DAA84A582C4A}">
      <dsp:nvSpPr>
        <dsp:cNvPr id="0" name=""/>
        <dsp:cNvSpPr/>
      </dsp:nvSpPr>
      <dsp:spPr>
        <a:xfrm>
          <a:off x="1257197" y="4286112"/>
          <a:ext cx="6220783" cy="85752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066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dirty="0"/>
            <a:t>1663, Декларация образец № 5 (Приемане на декларация образец  № 5 „Авансово внесени социални и здравноосигурителни вноски“ (включително по електронен път))</a:t>
          </a:r>
        </a:p>
      </dsp:txBody>
      <dsp:txXfrm>
        <a:off x="1257197" y="4286112"/>
        <a:ext cx="6220783" cy="857524"/>
      </dsp:txXfrm>
    </dsp:sp>
    <dsp:sp modelId="{BC7492DD-17C9-274F-B8C1-BE183B4FA921}">
      <dsp:nvSpPr>
        <dsp:cNvPr id="0" name=""/>
        <dsp:cNvSpPr/>
      </dsp:nvSpPr>
      <dsp:spPr>
        <a:xfrm>
          <a:off x="721244" y="4178921"/>
          <a:ext cx="1071905" cy="10719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2A55190B-2728-A542-9CD1-8645ABFF9DB8}">
      <dsp:nvSpPr>
        <dsp:cNvPr id="0" name=""/>
        <dsp:cNvSpPr/>
      </dsp:nvSpPr>
      <dsp:spPr>
        <a:xfrm>
          <a:off x="642720" y="5571987"/>
          <a:ext cx="6835260" cy="85752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066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1479, Декларация по чл. 50 от ЗДДФЛ  (Приемане на Годишна данъчна декларация по чл. 50 Закон за данъците върху доходите на физическите лица (включително по електронен път и бар код))</a:t>
          </a:r>
        </a:p>
      </dsp:txBody>
      <dsp:txXfrm>
        <a:off x="642720" y="5571987"/>
        <a:ext cx="6835260" cy="857524"/>
      </dsp:txXfrm>
    </dsp:sp>
    <dsp:sp modelId="{50F4A0F8-32F2-8C48-87F5-15D5BE7A6F53}">
      <dsp:nvSpPr>
        <dsp:cNvPr id="0" name=""/>
        <dsp:cNvSpPr/>
      </dsp:nvSpPr>
      <dsp:spPr>
        <a:xfrm>
          <a:off x="106768" y="5464796"/>
          <a:ext cx="1071905" cy="10719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5159"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539EB7-1E17-1545-98C9-45837A6350C2}">
      <dsp:nvSpPr>
        <dsp:cNvPr id="0" name=""/>
        <dsp:cNvSpPr/>
      </dsp:nvSpPr>
      <dsp:spPr>
        <a:xfrm>
          <a:off x="792665" y="571084"/>
          <a:ext cx="6705821" cy="1142169"/>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dirty="0"/>
            <a:t>2687, Предоставяне на справка за изплатени доходи /различни от трудови/ на физически лица по електронен път </a:t>
          </a:r>
        </a:p>
      </dsp:txBody>
      <dsp:txXfrm>
        <a:off x="792665" y="571084"/>
        <a:ext cx="6705821" cy="1142169"/>
      </dsp:txXfrm>
    </dsp:sp>
    <dsp:sp modelId="{7582A675-2E16-1C4C-94B5-469FFE043F2B}">
      <dsp:nvSpPr>
        <dsp:cNvPr id="0" name=""/>
        <dsp:cNvSpPr/>
      </dsp:nvSpPr>
      <dsp:spPr>
        <a:xfrm>
          <a:off x="78809" y="428313"/>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B7EC860-08FD-0F4D-A21E-271B73EE60E8}">
      <dsp:nvSpPr>
        <dsp:cNvPr id="0" name=""/>
        <dsp:cNvSpPr/>
      </dsp:nvSpPr>
      <dsp:spPr>
        <a:xfrm>
          <a:off x="1207843" y="2284338"/>
          <a:ext cx="6290642" cy="1142169"/>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dirty="0"/>
            <a:t>2655, Предоставяне на информация за актуално състояние на данните, декларирани с Декларация образец №1 и образец №5 по осигурител с ПИК </a:t>
          </a:r>
        </a:p>
      </dsp:txBody>
      <dsp:txXfrm>
        <a:off x="1207843" y="2284338"/>
        <a:ext cx="6290642" cy="1142169"/>
      </dsp:txXfrm>
    </dsp:sp>
    <dsp:sp modelId="{E2B74592-DF29-3B49-9F48-D82662236E42}">
      <dsp:nvSpPr>
        <dsp:cNvPr id="0" name=""/>
        <dsp:cNvSpPr/>
      </dsp:nvSpPr>
      <dsp:spPr>
        <a:xfrm>
          <a:off x="493988" y="2141566"/>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5729273F-C4C5-DA40-84E3-894C0A98BF23}">
      <dsp:nvSpPr>
        <dsp:cNvPr id="0" name=""/>
        <dsp:cNvSpPr/>
      </dsp:nvSpPr>
      <dsp:spPr>
        <a:xfrm>
          <a:off x="792665" y="3997591"/>
          <a:ext cx="6705821" cy="1142169"/>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48260" rIns="48260" bIns="48260" numCol="1" spcCol="1270" anchor="ctr" anchorCtr="0">
          <a:noAutofit/>
        </a:bodyPr>
        <a:lstStyle/>
        <a:p>
          <a:pPr marL="0" lvl="0" indent="0" algn="l" defTabSz="844550">
            <a:lnSpc>
              <a:spcPct val="90000"/>
            </a:lnSpc>
            <a:spcBef>
              <a:spcPct val="0"/>
            </a:spcBef>
            <a:spcAft>
              <a:spcPct val="35000"/>
            </a:spcAft>
            <a:buNone/>
          </a:pPr>
          <a:r>
            <a:rPr lang="en-BG" sz="1900" kern="1200" dirty="0"/>
            <a:t>2415, Уведомление по чл. 123, ал.1 от КТ (Приемане на уведомления за промяна на работодателя по чл. 123, ал. 1 от КТ с персонален идентификационен код)</a:t>
          </a:r>
        </a:p>
      </dsp:txBody>
      <dsp:txXfrm>
        <a:off x="792665" y="3997591"/>
        <a:ext cx="6705821" cy="1142169"/>
      </dsp:txXfrm>
    </dsp:sp>
    <dsp:sp modelId="{B9C16D0C-AA6E-454A-88A1-5B12E873150A}">
      <dsp:nvSpPr>
        <dsp:cNvPr id="0" name=""/>
        <dsp:cNvSpPr/>
      </dsp:nvSpPr>
      <dsp:spPr>
        <a:xfrm>
          <a:off x="78809" y="3854820"/>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7716161" y="-1179241"/>
          <a:ext cx="9183145" cy="9183145"/>
        </a:xfrm>
        <a:prstGeom prst="blockArc">
          <a:avLst>
            <a:gd name="adj1" fmla="val 18900000"/>
            <a:gd name="adj2" fmla="val 2700000"/>
            <a:gd name="adj3" fmla="val 235"/>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568CBB-2B8A-8A4C-AE66-B8E37C3AE8E6}">
      <dsp:nvSpPr>
        <dsp:cNvPr id="0" name=""/>
        <dsp:cNvSpPr/>
      </dsp:nvSpPr>
      <dsp:spPr>
        <a:xfrm>
          <a:off x="546314" y="359386"/>
          <a:ext cx="6933730"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967, Приемане на заявление за подаване на документи по електронен път и ползване на електронните услуги предоставяни от Националната агенция за приходи с квалифициран електронен подпис от задължено лице </a:t>
          </a:r>
        </a:p>
      </dsp:txBody>
      <dsp:txXfrm>
        <a:off x="546314" y="359386"/>
        <a:ext cx="6933730" cy="718500"/>
      </dsp:txXfrm>
    </dsp:sp>
    <dsp:sp modelId="{6348D73A-8E4F-464A-B058-266E3EF277A8}">
      <dsp:nvSpPr>
        <dsp:cNvPr id="0" name=""/>
        <dsp:cNvSpPr/>
      </dsp:nvSpPr>
      <dsp:spPr>
        <a:xfrm>
          <a:off x="97251" y="269574"/>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D259EAE2-A8F7-A644-8548-C5B90D0A9FA4}">
      <dsp:nvSpPr>
        <dsp:cNvPr id="0" name=""/>
        <dsp:cNvSpPr/>
      </dsp:nvSpPr>
      <dsp:spPr>
        <a:xfrm>
          <a:off x="1137329" y="1437000"/>
          <a:ext cx="6342714"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759, Приемане на заявление за подаване на документи по електронен път и ползване на електронни услуги, предоставяни от НАП с квалифициран електронен подпис от упълномощено лице </a:t>
          </a:r>
        </a:p>
      </dsp:txBody>
      <dsp:txXfrm>
        <a:off x="1137329" y="1437000"/>
        <a:ext cx="6342714" cy="718500"/>
      </dsp:txXfrm>
    </dsp:sp>
    <dsp:sp modelId="{AD87744D-233E-D04D-A358-1CC4DA1CF6F0}">
      <dsp:nvSpPr>
        <dsp:cNvPr id="0" name=""/>
        <dsp:cNvSpPr/>
      </dsp:nvSpPr>
      <dsp:spPr>
        <a:xfrm>
          <a:off x="688267" y="1347188"/>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8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AA6FF75-E1A3-8F43-B8E4-4F950F1B784A}">
      <dsp:nvSpPr>
        <dsp:cNvPr id="0" name=""/>
        <dsp:cNvSpPr/>
      </dsp:nvSpPr>
      <dsp:spPr>
        <a:xfrm>
          <a:off x="1407586" y="2514614"/>
          <a:ext cx="6072458"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628, Уведомление по чл. 131 от ЗДДС  (Приемане на уведомление за извършена продажба по чл.131 от Закона за данък върху добавената стойност (включително по електронен път))</a:t>
          </a:r>
        </a:p>
      </dsp:txBody>
      <dsp:txXfrm>
        <a:off x="1407586" y="2514614"/>
        <a:ext cx="6072458" cy="718500"/>
      </dsp:txXfrm>
    </dsp:sp>
    <dsp:sp modelId="{E0CCC503-B085-1843-96DD-2C84B93674D8}">
      <dsp:nvSpPr>
        <dsp:cNvPr id="0" name=""/>
        <dsp:cNvSpPr/>
      </dsp:nvSpPr>
      <dsp:spPr>
        <a:xfrm>
          <a:off x="958523" y="2424802"/>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6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21DF0A75-7E96-414F-AE4E-C2DFA9E93753}">
      <dsp:nvSpPr>
        <dsp:cNvPr id="0" name=""/>
        <dsp:cNvSpPr/>
      </dsp:nvSpPr>
      <dsp:spPr>
        <a:xfrm>
          <a:off x="1407586" y="3591546"/>
          <a:ext cx="6072458"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2654, Уведомление за прекратяване на достъпа до електронните административни услуги, предоставяни от НАП с КЕП на задължено лице </a:t>
          </a:r>
        </a:p>
      </dsp:txBody>
      <dsp:txXfrm>
        <a:off x="1407586" y="3591546"/>
        <a:ext cx="6072458" cy="718500"/>
      </dsp:txXfrm>
    </dsp:sp>
    <dsp:sp modelId="{07ECBFD7-B8A6-6047-9CD0-7CD17BDC728E}">
      <dsp:nvSpPr>
        <dsp:cNvPr id="0" name=""/>
        <dsp:cNvSpPr/>
      </dsp:nvSpPr>
      <dsp:spPr>
        <a:xfrm>
          <a:off x="958523" y="3501734"/>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4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56C62A7-4420-4A4C-9556-EBCFB296505F}">
      <dsp:nvSpPr>
        <dsp:cNvPr id="0" name=""/>
        <dsp:cNvSpPr/>
      </dsp:nvSpPr>
      <dsp:spPr>
        <a:xfrm>
          <a:off x="1137329" y="4669160"/>
          <a:ext cx="6342714"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2651, Уведомление за отказ от пълномощие за ползване на електронните административни услуги предоставяни от НАП с квалифициран електронен подпис на упълномощено лице </a:t>
          </a:r>
        </a:p>
      </dsp:txBody>
      <dsp:txXfrm>
        <a:off x="1137329" y="4669160"/>
        <a:ext cx="6342714" cy="718500"/>
      </dsp:txXfrm>
    </dsp:sp>
    <dsp:sp modelId="{21492401-82AC-144D-BD57-C86FDBF7256E}">
      <dsp:nvSpPr>
        <dsp:cNvPr id="0" name=""/>
        <dsp:cNvSpPr/>
      </dsp:nvSpPr>
      <dsp:spPr>
        <a:xfrm>
          <a:off x="688267" y="4579348"/>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2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BC08B65-E981-FF43-9EDF-18731725C5A0}">
      <dsp:nvSpPr>
        <dsp:cNvPr id="0" name=""/>
        <dsp:cNvSpPr/>
      </dsp:nvSpPr>
      <dsp:spPr>
        <a:xfrm>
          <a:off x="546314" y="5746774"/>
          <a:ext cx="6933730"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2599, Заявление за избор за промяна на осигуряване на основание чл.4в от КСО  (предоставя се само с КЕП на задължено лице) (Приемане на заявление за промяна на избора за осигуряване от допълнително задължително пенсионно осигуряване в универсален пенсионен фонд във фонд "Пенсии" и във фонд "Пенсии за лицата по чл. 69”)</a:t>
          </a:r>
        </a:p>
      </dsp:txBody>
      <dsp:txXfrm>
        <a:off x="546314" y="5746774"/>
        <a:ext cx="6933730" cy="718500"/>
      </dsp:txXfrm>
    </dsp:sp>
    <dsp:sp modelId="{4E9262DC-551D-994D-BB9A-DCFA35BEC1DD}">
      <dsp:nvSpPr>
        <dsp:cNvPr id="0" name=""/>
        <dsp:cNvSpPr/>
      </dsp:nvSpPr>
      <dsp:spPr>
        <a:xfrm>
          <a:off x="97251" y="5656962"/>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7716161" y="-1179241"/>
          <a:ext cx="9183145" cy="9183145"/>
        </a:xfrm>
        <a:prstGeom prst="blockArc">
          <a:avLst>
            <a:gd name="adj1" fmla="val 18900000"/>
            <a:gd name="adj2" fmla="val 2700000"/>
            <a:gd name="adj3" fmla="val 235"/>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838878-1BB6-A24C-BE9C-4CF7DA877399}">
      <dsp:nvSpPr>
        <dsp:cNvPr id="0" name=""/>
        <dsp:cNvSpPr/>
      </dsp:nvSpPr>
      <dsp:spPr>
        <a:xfrm>
          <a:off x="546314" y="359386"/>
          <a:ext cx="6933730"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2598, Заявление за избор за промяна на осигуряване на основание чл.4б от КСО (предоставя се само с КЕП на задължено лице) (Приемане на заявление за промяна на избора за осигуряване от допълнително задължително пенсионно осигуряване в професионален пенсионен фонд във фонд "Пенсии")</a:t>
          </a:r>
        </a:p>
      </dsp:txBody>
      <dsp:txXfrm>
        <a:off x="546314" y="359386"/>
        <a:ext cx="6933730" cy="718500"/>
      </dsp:txXfrm>
    </dsp:sp>
    <dsp:sp modelId="{12364E72-3663-824B-B4F7-BBEB714EE6EE}">
      <dsp:nvSpPr>
        <dsp:cNvPr id="0" name=""/>
        <dsp:cNvSpPr/>
      </dsp:nvSpPr>
      <dsp:spPr>
        <a:xfrm>
          <a:off x="97251" y="269574"/>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779BDB8-CB89-AA47-BF18-D05FC64786AE}">
      <dsp:nvSpPr>
        <dsp:cNvPr id="0" name=""/>
        <dsp:cNvSpPr/>
      </dsp:nvSpPr>
      <dsp:spPr>
        <a:xfrm>
          <a:off x="1137329" y="1437000"/>
          <a:ext cx="6342714"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1412, Уведомление при обявяване в несъстоятелност (Уведомяване на НАП при обявяване в несъстоятелност)</a:t>
          </a:r>
        </a:p>
      </dsp:txBody>
      <dsp:txXfrm>
        <a:off x="1137329" y="1437000"/>
        <a:ext cx="6342714" cy="718500"/>
      </dsp:txXfrm>
    </dsp:sp>
    <dsp:sp modelId="{73326426-46A9-284A-9AB7-143D0FD3FA75}">
      <dsp:nvSpPr>
        <dsp:cNvPr id="0" name=""/>
        <dsp:cNvSpPr/>
      </dsp:nvSpPr>
      <dsp:spPr>
        <a:xfrm>
          <a:off x="688267" y="1347188"/>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8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2EFD8C94-1E63-7248-80EE-D6CFAF983A7A}">
      <dsp:nvSpPr>
        <dsp:cNvPr id="0" name=""/>
        <dsp:cNvSpPr/>
      </dsp:nvSpPr>
      <dsp:spPr>
        <a:xfrm>
          <a:off x="1407586" y="2514614"/>
          <a:ext cx="6072458"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1412, Уведомление при обявяване в несъстоятелност (Справка по чл. 73, ал. 6 от ЗДДФЛ за изплатените през годината доходи по трудови правоотношения)</a:t>
          </a:r>
        </a:p>
      </dsp:txBody>
      <dsp:txXfrm>
        <a:off x="1407586" y="2514614"/>
        <a:ext cx="6072458" cy="718500"/>
      </dsp:txXfrm>
    </dsp:sp>
    <dsp:sp modelId="{01731A02-41EE-BA48-A53D-8CDDB6BD3AA2}">
      <dsp:nvSpPr>
        <dsp:cNvPr id="0" name=""/>
        <dsp:cNvSpPr/>
      </dsp:nvSpPr>
      <dsp:spPr>
        <a:xfrm>
          <a:off x="958523" y="2424802"/>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6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24BAA6A1-C661-4143-A2A1-540F30F899BE}">
      <dsp:nvSpPr>
        <dsp:cNvPr id="0" name=""/>
        <dsp:cNvSpPr/>
      </dsp:nvSpPr>
      <dsp:spPr>
        <a:xfrm>
          <a:off x="1407586" y="3591546"/>
          <a:ext cx="6072458"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1412, Уведомление при обявяване в несъстоятелност (Справка за изплатени през годината доходи по чл. 73, ал. 1 от ЗДДФЛ и за удържаните данък и задължителни осигурителни вноски)</a:t>
          </a:r>
        </a:p>
      </dsp:txBody>
      <dsp:txXfrm>
        <a:off x="1407586" y="3591546"/>
        <a:ext cx="6072458" cy="718500"/>
      </dsp:txXfrm>
    </dsp:sp>
    <dsp:sp modelId="{0F890BC2-CF2F-444F-A438-4E4FA54011A8}">
      <dsp:nvSpPr>
        <dsp:cNvPr id="0" name=""/>
        <dsp:cNvSpPr/>
      </dsp:nvSpPr>
      <dsp:spPr>
        <a:xfrm>
          <a:off x="958523" y="3501734"/>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4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A2234EC-C559-7E4B-B3CA-C7DAB99112C1}">
      <dsp:nvSpPr>
        <dsp:cNvPr id="0" name=""/>
        <dsp:cNvSpPr/>
      </dsp:nvSpPr>
      <dsp:spPr>
        <a:xfrm>
          <a:off x="1137329" y="4669160"/>
          <a:ext cx="6342714"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1412, Уведомление при обявяване в несъстоятелност (Справка за декларирани, изчислени и внесени задължителни осигурителни вноски на самоосигуряващо се лице за година (включително по електронен път))</a:t>
          </a:r>
        </a:p>
      </dsp:txBody>
      <dsp:txXfrm>
        <a:off x="1137329" y="4669160"/>
        <a:ext cx="6342714" cy="718500"/>
      </dsp:txXfrm>
    </dsp:sp>
    <dsp:sp modelId="{3B68EA4D-24EB-7E40-B21F-094EC7C23798}">
      <dsp:nvSpPr>
        <dsp:cNvPr id="0" name=""/>
        <dsp:cNvSpPr/>
      </dsp:nvSpPr>
      <dsp:spPr>
        <a:xfrm>
          <a:off x="688267" y="4579348"/>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2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80648FF-D0B3-F94A-B770-149C99B0C821}">
      <dsp:nvSpPr>
        <dsp:cNvPr id="0" name=""/>
        <dsp:cNvSpPr/>
      </dsp:nvSpPr>
      <dsp:spPr>
        <a:xfrm>
          <a:off x="546314" y="5746774"/>
          <a:ext cx="6933730" cy="718500"/>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0310" tIns="30480" rIns="30480" bIns="30480" numCol="1" spcCol="1270" anchor="ctr" anchorCtr="0">
          <a:noAutofit/>
        </a:bodyPr>
        <a:lstStyle/>
        <a:p>
          <a:pPr marL="0" lvl="0" indent="0" algn="l" defTabSz="533400">
            <a:lnSpc>
              <a:spcPct val="90000"/>
            </a:lnSpc>
            <a:spcBef>
              <a:spcPct val="0"/>
            </a:spcBef>
            <a:spcAft>
              <a:spcPct val="35000"/>
            </a:spcAft>
            <a:buNone/>
          </a:pPr>
          <a:r>
            <a:rPr lang="en-BG" sz="1200" kern="1200"/>
            <a:t>1222, Подаване на данни за наличните съдове/съоръжения за съхранение и/или зареждане с течни горива за собствени нужди, съгласно чл. 118, ал. 8 от ЗДДС (Приемане на данни за наличните сьдове/съоръжения за съхранение и/или зареждане с течни горива за собствени нужди)</a:t>
          </a:r>
        </a:p>
      </dsp:txBody>
      <dsp:txXfrm>
        <a:off x="546314" y="5746774"/>
        <a:ext cx="6933730" cy="718500"/>
      </dsp:txXfrm>
    </dsp:sp>
    <dsp:sp modelId="{1D993101-212D-494A-BC45-B3E1D7DD57F8}">
      <dsp:nvSpPr>
        <dsp:cNvPr id="0" name=""/>
        <dsp:cNvSpPr/>
      </dsp:nvSpPr>
      <dsp:spPr>
        <a:xfrm>
          <a:off x="97251" y="5656962"/>
          <a:ext cx="898125" cy="89812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06474"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22EC5-4AE2-404C-B5AD-6A3B735E43C9}">
      <dsp:nvSpPr>
        <dsp:cNvPr id="0" name=""/>
        <dsp:cNvSpPr/>
      </dsp:nvSpPr>
      <dsp:spPr>
        <a:xfrm>
          <a:off x="1049796" y="815851"/>
          <a:ext cx="6497375" cy="163147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94983" tIns="45720" rIns="45720" bIns="45720" numCol="1" spcCol="1270" anchor="ctr" anchorCtr="0">
          <a:noAutofit/>
        </a:bodyPr>
        <a:lstStyle/>
        <a:p>
          <a:pPr marL="0" lvl="0" indent="0" algn="l" defTabSz="800100">
            <a:lnSpc>
              <a:spcPct val="90000"/>
            </a:lnSpc>
            <a:spcBef>
              <a:spcPct val="0"/>
            </a:spcBef>
            <a:spcAft>
              <a:spcPct val="35000"/>
            </a:spcAft>
            <a:buNone/>
          </a:pPr>
          <a:r>
            <a:rPr lang="en-BG" sz="1800" kern="1200" dirty="0"/>
            <a:t>973, Заявление на приоритетно плащане на осигурителни вноски (Приемане на заявление за избор за погасяване на задължения за осигурителни вноски за държавно обществено осигуряване и/или здравноосигурителни вноски от самоосигуряващи се лица)</a:t>
          </a:r>
        </a:p>
      </dsp:txBody>
      <dsp:txXfrm>
        <a:off x="1049796" y="815851"/>
        <a:ext cx="6497375" cy="1631474"/>
      </dsp:txXfrm>
    </dsp:sp>
    <dsp:sp modelId="{C4A2286B-7C0A-034A-ADC4-1D325F873851}">
      <dsp:nvSpPr>
        <dsp:cNvPr id="0" name=""/>
        <dsp:cNvSpPr/>
      </dsp:nvSpPr>
      <dsp:spPr>
        <a:xfrm>
          <a:off x="30124" y="611917"/>
          <a:ext cx="2039342" cy="203934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2AB9972-3BF6-A841-A226-C54D8136E5CE}">
      <dsp:nvSpPr>
        <dsp:cNvPr id="0" name=""/>
        <dsp:cNvSpPr/>
      </dsp:nvSpPr>
      <dsp:spPr>
        <a:xfrm>
          <a:off x="1049796" y="3263519"/>
          <a:ext cx="6497375" cy="163147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94983" tIns="45720" rIns="45720" bIns="45720" numCol="1" spcCol="1270" anchor="ctr" anchorCtr="0">
          <a:noAutofit/>
        </a:bodyPr>
        <a:lstStyle/>
        <a:p>
          <a:pPr marL="0" lvl="0" indent="0" algn="l" defTabSz="800100">
            <a:lnSpc>
              <a:spcPct val="90000"/>
            </a:lnSpc>
            <a:spcBef>
              <a:spcPct val="0"/>
            </a:spcBef>
            <a:spcAft>
              <a:spcPct val="35000"/>
            </a:spcAft>
            <a:buNone/>
          </a:pPr>
          <a:r>
            <a:rPr lang="en-BG" sz="1800" kern="1200"/>
            <a:t>2653, Приемане на заявление за приоритетно плащане на осигурителни вноски за Допълнително задължително пенсионно осигуряване </a:t>
          </a:r>
          <a:endParaRPr lang="en-BG" sz="1800" kern="1200" dirty="0"/>
        </a:p>
      </dsp:txBody>
      <dsp:txXfrm>
        <a:off x="1049796" y="3263519"/>
        <a:ext cx="6497375" cy="1631474"/>
      </dsp:txXfrm>
    </dsp:sp>
    <dsp:sp modelId="{4F8D1217-1A3A-4E45-8A34-8741A079676A}">
      <dsp:nvSpPr>
        <dsp:cNvPr id="0" name=""/>
        <dsp:cNvSpPr/>
      </dsp:nvSpPr>
      <dsp:spPr>
        <a:xfrm>
          <a:off x="30124" y="3059585"/>
          <a:ext cx="2039342" cy="2039342"/>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5EBA1-947E-2E45-8F93-8C7298E1825F}">
      <dsp:nvSpPr>
        <dsp:cNvPr id="0" name=""/>
        <dsp:cNvSpPr/>
      </dsp:nvSpPr>
      <dsp:spPr>
        <a:xfrm rot="5400000">
          <a:off x="6867785" y="-4051297"/>
          <a:ext cx="901255" cy="9233850"/>
        </a:xfrm>
        <a:prstGeom prst="round2Same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bg-BG" sz="1400" kern="1200" noProof="0" dirty="0"/>
            <a:t>е специализиран държавен орган към министъра на финансите</a:t>
          </a:r>
        </a:p>
      </dsp:txBody>
      <dsp:txXfrm rot="-5400000">
        <a:off x="2701488" y="158996"/>
        <a:ext cx="9189854" cy="813263"/>
      </dsp:txXfrm>
    </dsp:sp>
    <dsp:sp modelId="{33D6931D-2C84-BD4D-935A-87624523408C}">
      <dsp:nvSpPr>
        <dsp:cNvPr id="0" name=""/>
        <dsp:cNvSpPr/>
      </dsp:nvSpPr>
      <dsp:spPr>
        <a:xfrm>
          <a:off x="256661" y="2342"/>
          <a:ext cx="2444827" cy="112656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bg-BG" sz="1800" kern="1200" noProof="0" dirty="0"/>
            <a:t>Национална агенция за приходите (НАП)</a:t>
          </a:r>
        </a:p>
      </dsp:txBody>
      <dsp:txXfrm>
        <a:off x="311656" y="57337"/>
        <a:ext cx="2334837" cy="1016579"/>
      </dsp:txXfrm>
    </dsp:sp>
    <dsp:sp modelId="{C34F63C2-46AE-0B49-9BB8-0FA322BAC90C}">
      <dsp:nvSpPr>
        <dsp:cNvPr id="0" name=""/>
        <dsp:cNvSpPr/>
      </dsp:nvSpPr>
      <dsp:spPr>
        <a:xfrm rot="5400000">
          <a:off x="6867785" y="-2868399"/>
          <a:ext cx="901255" cy="9233850"/>
        </a:xfrm>
        <a:prstGeom prst="round2Same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bg-BG" sz="1400" kern="1200" noProof="0" dirty="0"/>
            <a:t>да администрира данъци и осигурителни вноски, други публични и частни държавни вземания и</a:t>
          </a:r>
        </a:p>
        <a:p>
          <a:pPr marL="114300" lvl="1" indent="-114300" algn="l" defTabSz="622300">
            <a:lnSpc>
              <a:spcPct val="90000"/>
            </a:lnSpc>
            <a:spcBef>
              <a:spcPct val="0"/>
            </a:spcBef>
            <a:spcAft>
              <a:spcPct val="15000"/>
            </a:spcAft>
            <a:buChar char="•"/>
          </a:pPr>
          <a:r>
            <a:rPr lang="bg-BG" sz="1400" kern="1200" noProof="0" dirty="0"/>
            <a:t>да осъществява надзор върху хазартната дейност</a:t>
          </a:r>
        </a:p>
      </dsp:txBody>
      <dsp:txXfrm rot="-5400000">
        <a:off x="2701488" y="1341894"/>
        <a:ext cx="9189854" cy="813263"/>
      </dsp:txXfrm>
    </dsp:sp>
    <dsp:sp modelId="{B184C6B5-1DD8-CF49-868F-4F570DD6BEE4}">
      <dsp:nvSpPr>
        <dsp:cNvPr id="0" name=""/>
        <dsp:cNvSpPr/>
      </dsp:nvSpPr>
      <dsp:spPr>
        <a:xfrm>
          <a:off x="256661" y="1185240"/>
          <a:ext cx="2444827" cy="112656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bg-BG" sz="1800" kern="1200" noProof="0" dirty="0"/>
            <a:t>Основните задача на НАП са:</a:t>
          </a:r>
        </a:p>
      </dsp:txBody>
      <dsp:txXfrm>
        <a:off x="311656" y="1240235"/>
        <a:ext cx="2334837" cy="1016579"/>
      </dsp:txXfrm>
    </dsp:sp>
    <dsp:sp modelId="{655DB117-99A1-9D4B-99A8-FCB9DDA2A46F}">
      <dsp:nvSpPr>
        <dsp:cNvPr id="0" name=""/>
        <dsp:cNvSpPr/>
      </dsp:nvSpPr>
      <dsp:spPr>
        <a:xfrm rot="5400000">
          <a:off x="6867785" y="-1685500"/>
          <a:ext cx="901255" cy="9233850"/>
        </a:xfrm>
        <a:prstGeom prst="round2Same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bg-BG" sz="1400" kern="1200" noProof="0" dirty="0"/>
            <a:t>да насърчава доброволното плащане, като предлага нови и модерни услуги, с които улеснява своите клиенти</a:t>
          </a:r>
        </a:p>
      </dsp:txBody>
      <dsp:txXfrm rot="-5400000">
        <a:off x="2701488" y="2524793"/>
        <a:ext cx="9189854" cy="813263"/>
      </dsp:txXfrm>
    </dsp:sp>
    <dsp:sp modelId="{DE567DEF-5B2C-3647-8552-5E03211648EB}">
      <dsp:nvSpPr>
        <dsp:cNvPr id="0" name=""/>
        <dsp:cNvSpPr/>
      </dsp:nvSpPr>
      <dsp:spPr>
        <a:xfrm>
          <a:off x="256661" y="2368139"/>
          <a:ext cx="2444827" cy="112656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bg-BG" sz="1800" kern="1200" noProof="0" dirty="0"/>
            <a:t>Мисията на Агенцията е:</a:t>
          </a:r>
        </a:p>
      </dsp:txBody>
      <dsp:txXfrm>
        <a:off x="311656" y="2423134"/>
        <a:ext cx="2334837" cy="1016579"/>
      </dsp:txXfrm>
    </dsp:sp>
    <dsp:sp modelId="{EBB125B8-CD33-6D45-ACB6-9E69360F605A}">
      <dsp:nvSpPr>
        <dsp:cNvPr id="0" name=""/>
        <dsp:cNvSpPr/>
      </dsp:nvSpPr>
      <dsp:spPr>
        <a:xfrm rot="5400000">
          <a:off x="6768863" y="-502602"/>
          <a:ext cx="1099099" cy="9233850"/>
        </a:xfrm>
        <a:prstGeom prst="round2SameRect">
          <a:avLst/>
        </a:prstGeom>
        <a:solidFill>
          <a:schemeClr val="accent6">
            <a:alpha val="90000"/>
            <a:tint val="40000"/>
            <a:hueOff val="0"/>
            <a:satOff val="0"/>
            <a:lumOff val="0"/>
            <a:alphaOff val="0"/>
          </a:schemeClr>
        </a:solidFill>
        <a:ln w="15875"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bg-BG" sz="1400" kern="1200" noProof="0" dirty="0"/>
            <a:t>свързани с обслужването на гражданите и представителите на бизнеса във връзка с техните данъчни и осигурителни задължения</a:t>
          </a:r>
        </a:p>
        <a:p>
          <a:pPr marL="114300" lvl="1" indent="-114300" algn="l" defTabSz="622300">
            <a:lnSpc>
              <a:spcPct val="90000"/>
            </a:lnSpc>
            <a:spcBef>
              <a:spcPct val="0"/>
            </a:spcBef>
            <a:spcAft>
              <a:spcPct val="15000"/>
            </a:spcAft>
            <a:buChar char="•"/>
          </a:pPr>
          <a:r>
            <a:rPr lang="bg-BG" sz="1400" kern="1200" noProof="0" dirty="0"/>
            <a:t>извършва принудително събиране на просрочените задължения към бюджета, както и вземания, издадени от други държавни органи, които не са платени доброволно в срок. </a:t>
          </a:r>
        </a:p>
        <a:p>
          <a:pPr marL="114300" lvl="1" indent="-114300" algn="l" defTabSz="622300">
            <a:lnSpc>
              <a:spcPct val="90000"/>
            </a:lnSpc>
            <a:spcBef>
              <a:spcPct val="0"/>
            </a:spcBef>
            <a:spcAft>
              <a:spcPct val="15000"/>
            </a:spcAft>
            <a:buChar char="•"/>
          </a:pPr>
          <a:r>
            <a:rPr lang="bg-BG" sz="1400" kern="1200" noProof="0" dirty="0"/>
            <a:t>НАП представлява държавата и в делата за търговска несъстоятелност.</a:t>
          </a:r>
        </a:p>
      </dsp:txBody>
      <dsp:txXfrm rot="-5400000">
        <a:off x="2701488" y="3618427"/>
        <a:ext cx="9180196" cy="991791"/>
      </dsp:txXfrm>
    </dsp:sp>
    <dsp:sp modelId="{781B5EB5-930E-4C44-9C20-F205F2535227}">
      <dsp:nvSpPr>
        <dsp:cNvPr id="0" name=""/>
        <dsp:cNvSpPr/>
      </dsp:nvSpPr>
      <dsp:spPr>
        <a:xfrm>
          <a:off x="256661" y="3551037"/>
          <a:ext cx="2444827" cy="112656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bg-BG" sz="1800" kern="1200" noProof="0" dirty="0"/>
            <a:t>Основните функции на НАП са:</a:t>
          </a:r>
        </a:p>
      </dsp:txBody>
      <dsp:txXfrm>
        <a:off x="311656" y="3606032"/>
        <a:ext cx="2334837" cy="1016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7546" y="-987665"/>
          <a:ext cx="7686175" cy="7686175"/>
        </a:xfrm>
        <a:prstGeom prst="blockArc">
          <a:avLst>
            <a:gd name="adj1" fmla="val 18900000"/>
            <a:gd name="adj2" fmla="val 2700000"/>
            <a:gd name="adj3" fmla="val 281"/>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2EC742-17F7-5443-982E-4131D67F3CA3}">
      <dsp:nvSpPr>
        <dsp:cNvPr id="0" name=""/>
        <dsp:cNvSpPr/>
      </dsp:nvSpPr>
      <dsp:spPr>
        <a:xfrm>
          <a:off x="642938" y="439049"/>
          <a:ext cx="6853160" cy="8785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97354" tIns="68580" rIns="68580" bIns="68580" numCol="1" spcCol="1270" anchor="ctr" anchorCtr="0">
          <a:noAutofit/>
        </a:bodyPr>
        <a:lstStyle/>
        <a:p>
          <a:pPr marL="0" lvl="0" indent="0" algn="l" defTabSz="1200150">
            <a:lnSpc>
              <a:spcPct val="90000"/>
            </a:lnSpc>
            <a:spcBef>
              <a:spcPct val="0"/>
            </a:spcBef>
            <a:spcAft>
              <a:spcPct val="35000"/>
            </a:spcAft>
            <a:buNone/>
          </a:pPr>
          <a:r>
            <a:rPr lang="bg-BG" sz="2700" b="1" kern="1200" dirty="0"/>
            <a:t>Услуги на свободен достъп</a:t>
          </a:r>
          <a:endParaRPr lang="en-BG" sz="2700" kern="1200" dirty="0"/>
        </a:p>
      </dsp:txBody>
      <dsp:txXfrm>
        <a:off x="642938" y="439049"/>
        <a:ext cx="6853160" cy="878556"/>
      </dsp:txXfrm>
    </dsp:sp>
    <dsp:sp modelId="{DF614B31-787D-6747-9156-61063EC17C00}">
      <dsp:nvSpPr>
        <dsp:cNvPr id="0" name=""/>
        <dsp:cNvSpPr/>
      </dsp:nvSpPr>
      <dsp:spPr>
        <a:xfrm>
          <a:off x="93840" y="329230"/>
          <a:ext cx="1098195" cy="1098195"/>
        </a:xfrm>
        <a:prstGeom prst="ellipse">
          <a:avLst/>
        </a:prstGeom>
        <a:solidFill>
          <a:srgbClr val="E3EFDB"/>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sp>
    <dsp:sp modelId="{B1581B3A-2CD6-1B46-AA2F-F2D1604D9053}">
      <dsp:nvSpPr>
        <dsp:cNvPr id="0" name=""/>
        <dsp:cNvSpPr/>
      </dsp:nvSpPr>
      <dsp:spPr>
        <a:xfrm>
          <a:off x="1146634" y="1757112"/>
          <a:ext cx="6349464" cy="8785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97354" tIns="68580" rIns="68580" bIns="68580" numCol="1" spcCol="1270" anchor="ctr" anchorCtr="0">
          <a:noAutofit/>
        </a:bodyPr>
        <a:lstStyle/>
        <a:p>
          <a:pPr marL="0" lvl="0" indent="0" algn="l" defTabSz="1200150">
            <a:lnSpc>
              <a:spcPct val="90000"/>
            </a:lnSpc>
            <a:spcBef>
              <a:spcPct val="0"/>
            </a:spcBef>
            <a:spcAft>
              <a:spcPct val="35000"/>
            </a:spcAft>
            <a:buNone/>
          </a:pPr>
          <a:r>
            <a:rPr lang="bg-BG" sz="2700" b="1" kern="1200" dirty="0"/>
            <a:t>Услуги, предоставяни само с ПИК</a:t>
          </a:r>
          <a:endParaRPr lang="en-BG" sz="2700" kern="1200" dirty="0"/>
        </a:p>
      </dsp:txBody>
      <dsp:txXfrm>
        <a:off x="1146634" y="1757112"/>
        <a:ext cx="6349464" cy="878556"/>
      </dsp:txXfrm>
    </dsp:sp>
    <dsp:sp modelId="{074D6249-C580-EB44-9460-7E8EA9B18000}">
      <dsp:nvSpPr>
        <dsp:cNvPr id="0" name=""/>
        <dsp:cNvSpPr/>
      </dsp:nvSpPr>
      <dsp:spPr>
        <a:xfrm>
          <a:off x="597537" y="1647293"/>
          <a:ext cx="1098195" cy="1098195"/>
        </a:xfrm>
        <a:prstGeom prst="ellipse">
          <a:avLst/>
        </a:prstGeom>
        <a:solidFill>
          <a:srgbClr val="FEF3CD"/>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6599206C-7B05-9846-A1F5-4805510F2E04}">
      <dsp:nvSpPr>
        <dsp:cNvPr id="0" name=""/>
        <dsp:cNvSpPr/>
      </dsp:nvSpPr>
      <dsp:spPr>
        <a:xfrm>
          <a:off x="1146634" y="3075175"/>
          <a:ext cx="6349464" cy="8785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97354" tIns="68580" rIns="68580" bIns="68580" numCol="1" spcCol="1270" anchor="ctr" anchorCtr="0">
          <a:noAutofit/>
        </a:bodyPr>
        <a:lstStyle/>
        <a:p>
          <a:pPr marL="0" lvl="0" indent="0" algn="l" defTabSz="1200150">
            <a:lnSpc>
              <a:spcPct val="90000"/>
            </a:lnSpc>
            <a:spcBef>
              <a:spcPct val="0"/>
            </a:spcBef>
            <a:spcAft>
              <a:spcPct val="35000"/>
            </a:spcAft>
            <a:buNone/>
          </a:pPr>
          <a:r>
            <a:rPr lang="bg-BG" sz="2700" b="1" kern="1200" dirty="0"/>
            <a:t>Услуги, предоставяни само с КЕП</a:t>
          </a:r>
          <a:endParaRPr lang="en-BG" sz="2700" kern="1200" dirty="0"/>
        </a:p>
      </dsp:txBody>
      <dsp:txXfrm>
        <a:off x="1146634" y="3075175"/>
        <a:ext cx="6349464" cy="878556"/>
      </dsp:txXfrm>
    </dsp:sp>
    <dsp:sp modelId="{B52D4837-DD3E-4641-B522-9677ECFEB5C9}">
      <dsp:nvSpPr>
        <dsp:cNvPr id="0" name=""/>
        <dsp:cNvSpPr/>
      </dsp:nvSpPr>
      <dsp:spPr>
        <a:xfrm>
          <a:off x="597537" y="2965356"/>
          <a:ext cx="1098195" cy="1098195"/>
        </a:xfrm>
        <a:prstGeom prst="ellipse">
          <a:avLst/>
        </a:prstGeom>
        <a:solidFill>
          <a:schemeClr val="accent1">
            <a:lumMod val="60000"/>
            <a:lumOff val="4000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1B73759A-1BA9-3F45-924D-8A2E5FF21616}">
      <dsp:nvSpPr>
        <dsp:cNvPr id="0" name=""/>
        <dsp:cNvSpPr/>
      </dsp:nvSpPr>
      <dsp:spPr>
        <a:xfrm>
          <a:off x="642938" y="4393238"/>
          <a:ext cx="6853160" cy="878556"/>
        </a:xfrm>
        <a:prstGeom prst="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97354" tIns="68580" rIns="68580" bIns="68580" numCol="1" spcCol="1270" anchor="ctr" anchorCtr="0">
          <a:noAutofit/>
        </a:bodyPr>
        <a:lstStyle/>
        <a:p>
          <a:pPr marL="0" lvl="0" indent="0" algn="l" defTabSz="1200150">
            <a:lnSpc>
              <a:spcPct val="90000"/>
            </a:lnSpc>
            <a:spcBef>
              <a:spcPct val="0"/>
            </a:spcBef>
            <a:spcAft>
              <a:spcPct val="35000"/>
            </a:spcAft>
            <a:buNone/>
          </a:pPr>
          <a:r>
            <a:rPr lang="bg-BG" sz="2700" b="1" kern="1200"/>
            <a:t>Услуги, предоставяни едновременно с ПИК и КЕП</a:t>
          </a:r>
          <a:endParaRPr lang="en-BG" sz="2700" kern="1200"/>
        </a:p>
      </dsp:txBody>
      <dsp:txXfrm>
        <a:off x="642938" y="4393238"/>
        <a:ext cx="6853160" cy="878556"/>
      </dsp:txXfrm>
    </dsp:sp>
    <dsp:sp modelId="{96EE9F5D-EA30-3742-8FD5-39A9C8855F79}">
      <dsp:nvSpPr>
        <dsp:cNvPr id="0" name=""/>
        <dsp:cNvSpPr/>
      </dsp:nvSpPr>
      <dsp:spPr>
        <a:xfrm>
          <a:off x="93840" y="4283419"/>
          <a:ext cx="1098195" cy="1098195"/>
        </a:xfrm>
        <a:prstGeom prst="ellipse">
          <a:avLst/>
        </a:prstGeom>
        <a:solidFill>
          <a:schemeClr val="bg2">
            <a:lumMod val="90000"/>
          </a:schemeClr>
        </a:soli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542309-57BA-B143-B627-C6085644AA94}">
      <dsp:nvSpPr>
        <dsp:cNvPr id="0" name=""/>
        <dsp:cNvSpPr/>
      </dsp:nvSpPr>
      <dsp:spPr>
        <a:xfrm>
          <a:off x="2219" y="897183"/>
          <a:ext cx="2704591" cy="108183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bg-BG" sz="1700" kern="1200" dirty="0"/>
            <a:t>Номер на услугата в системата</a:t>
          </a:r>
          <a:endParaRPr lang="en-GB" sz="1700" kern="1200" dirty="0"/>
        </a:p>
      </dsp:txBody>
      <dsp:txXfrm>
        <a:off x="543137" y="897183"/>
        <a:ext cx="1622755" cy="1081836"/>
      </dsp:txXfrm>
    </dsp:sp>
    <dsp:sp modelId="{0F46D3F1-DDD0-2C41-ABFE-6AF49F3323B0}">
      <dsp:nvSpPr>
        <dsp:cNvPr id="0" name=""/>
        <dsp:cNvSpPr/>
      </dsp:nvSpPr>
      <dsp:spPr>
        <a:xfrm>
          <a:off x="2436352" y="897183"/>
          <a:ext cx="2704591" cy="108183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bg-BG" sz="1700" kern="1200" dirty="0"/>
            <a:t>Наименование на услугата в системата</a:t>
          </a:r>
          <a:endParaRPr lang="en-GB" sz="1700" kern="1200" dirty="0"/>
        </a:p>
      </dsp:txBody>
      <dsp:txXfrm>
        <a:off x="2977270" y="897183"/>
        <a:ext cx="1622755" cy="1081836"/>
      </dsp:txXfrm>
    </dsp:sp>
    <dsp:sp modelId="{54F7452C-79B8-BF4D-964B-3F71F7A90CA2}">
      <dsp:nvSpPr>
        <dsp:cNvPr id="0" name=""/>
        <dsp:cNvSpPr/>
      </dsp:nvSpPr>
      <dsp:spPr>
        <a:xfrm>
          <a:off x="4870484" y="897183"/>
          <a:ext cx="2704591" cy="1081836"/>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bg-BG" sz="1700" kern="1200" dirty="0"/>
            <a:t>пояснение</a:t>
          </a:r>
          <a:r>
            <a:rPr lang="en-BG" sz="1700" kern="1200" dirty="0"/>
            <a:t> </a:t>
          </a:r>
          <a:br>
            <a:rPr lang="en-BG" sz="1700" kern="1200" dirty="0"/>
          </a:br>
          <a:r>
            <a:rPr lang="en-BG" sz="1700" kern="1200" dirty="0"/>
            <a:t>(ако има)</a:t>
          </a:r>
          <a:endParaRPr lang="en-GB" sz="1700" kern="1200" dirty="0"/>
        </a:p>
      </dsp:txBody>
      <dsp:txXfrm>
        <a:off x="5411402" y="897183"/>
        <a:ext cx="1622755" cy="10818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7546"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12B9F4-C99F-3946-9815-1C07C798D0C6}">
      <dsp:nvSpPr>
        <dsp:cNvPr id="0" name=""/>
        <dsp:cNvSpPr/>
      </dsp:nvSpPr>
      <dsp:spPr>
        <a:xfrm>
          <a:off x="536716" y="356813"/>
          <a:ext cx="6959382" cy="714084"/>
        </a:xfrm>
        <a:prstGeom prst="rect">
          <a:avLst/>
        </a:prstGeom>
        <a:gradFill rotWithShape="0">
          <a:gsLst>
            <a:gs pos="0">
              <a:schemeClr val="accent6">
                <a:alpha val="90000"/>
                <a:hueOff val="0"/>
                <a:satOff val="0"/>
                <a:lumOff val="0"/>
                <a:alphaOff val="0"/>
                <a:shade val="85000"/>
                <a:satMod val="130000"/>
              </a:schemeClr>
            </a:gs>
            <a:gs pos="34000">
              <a:schemeClr val="accent6">
                <a:alpha val="90000"/>
                <a:hueOff val="0"/>
                <a:satOff val="0"/>
                <a:lumOff val="0"/>
                <a:alphaOff val="0"/>
                <a:shade val="87000"/>
                <a:satMod val="125000"/>
              </a:schemeClr>
            </a:gs>
            <a:gs pos="70000">
              <a:schemeClr val="accent6">
                <a:alpha val="90000"/>
                <a:hueOff val="0"/>
                <a:satOff val="0"/>
                <a:lumOff val="0"/>
                <a:alphaOff val="0"/>
                <a:tint val="100000"/>
                <a:shade val="90000"/>
                <a:satMod val="130000"/>
              </a:schemeClr>
            </a:gs>
            <a:gs pos="100000">
              <a:schemeClr val="accent6">
                <a:alpha val="9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Няма номер, Справка за здравноосигурителния статус (Справка за здравноосигурителния статус)</a:t>
          </a:r>
        </a:p>
      </dsp:txBody>
      <dsp:txXfrm>
        <a:off x="536716" y="356813"/>
        <a:ext cx="6959382" cy="714084"/>
      </dsp:txXfrm>
    </dsp:sp>
    <dsp:sp modelId="{A0897BEE-6EDE-0942-ACF6-5E243F536D34}">
      <dsp:nvSpPr>
        <dsp:cNvPr id="0" name=""/>
        <dsp:cNvSpPr/>
      </dsp:nvSpPr>
      <dsp:spPr>
        <a:xfrm>
          <a:off x="90414" y="26755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18F918A1-49B8-DC44-9727-BDC47C2FC46C}">
      <dsp:nvSpPr>
        <dsp:cNvPr id="0" name=""/>
        <dsp:cNvSpPr/>
      </dsp:nvSpPr>
      <dsp:spPr>
        <a:xfrm>
          <a:off x="1048408" y="1427597"/>
          <a:ext cx="6447690" cy="714084"/>
        </a:xfrm>
        <a:prstGeom prst="rect">
          <a:avLst/>
        </a:prstGeom>
        <a:gradFill rotWithShape="0">
          <a:gsLst>
            <a:gs pos="0">
              <a:schemeClr val="accent6">
                <a:alpha val="90000"/>
                <a:hueOff val="0"/>
                <a:satOff val="0"/>
                <a:lumOff val="0"/>
                <a:alphaOff val="-10000"/>
                <a:shade val="85000"/>
                <a:satMod val="130000"/>
              </a:schemeClr>
            </a:gs>
            <a:gs pos="34000">
              <a:schemeClr val="accent6">
                <a:alpha val="90000"/>
                <a:hueOff val="0"/>
                <a:satOff val="0"/>
                <a:lumOff val="0"/>
                <a:alphaOff val="-10000"/>
                <a:shade val="87000"/>
                <a:satMod val="125000"/>
              </a:schemeClr>
            </a:gs>
            <a:gs pos="70000">
              <a:schemeClr val="accent6">
                <a:alpha val="90000"/>
                <a:hueOff val="0"/>
                <a:satOff val="0"/>
                <a:lumOff val="0"/>
                <a:alphaOff val="-10000"/>
                <a:tint val="100000"/>
                <a:shade val="90000"/>
                <a:satMod val="130000"/>
              </a:schemeClr>
            </a:gs>
            <a:gs pos="100000">
              <a:schemeClr val="accent6">
                <a:alpha val="90000"/>
                <a:hueOff val="0"/>
                <a:satOff val="0"/>
                <a:lumOff val="0"/>
                <a:alphaOff val="-1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Няма номер, Плащане на задължения (Плащане на задължения към бюджета по електронен път)</a:t>
          </a:r>
        </a:p>
      </dsp:txBody>
      <dsp:txXfrm>
        <a:off x="1048408" y="1427597"/>
        <a:ext cx="6447690" cy="714084"/>
      </dsp:txXfrm>
    </dsp:sp>
    <dsp:sp modelId="{E099E5B1-0935-FA48-90D2-2D6BA5ADF46B}">
      <dsp:nvSpPr>
        <dsp:cNvPr id="0" name=""/>
        <dsp:cNvSpPr/>
      </dsp:nvSpPr>
      <dsp:spPr>
        <a:xfrm>
          <a:off x="602105" y="133833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9103D48-5AD3-C84B-A74C-9E784591F7BE}">
      <dsp:nvSpPr>
        <dsp:cNvPr id="0" name=""/>
        <dsp:cNvSpPr/>
      </dsp:nvSpPr>
      <dsp:spPr>
        <a:xfrm>
          <a:off x="1205456" y="2498380"/>
          <a:ext cx="6290642" cy="714084"/>
        </a:xfrm>
        <a:prstGeom prst="rect">
          <a:avLst/>
        </a:prstGeom>
        <a:gradFill rotWithShape="0">
          <a:gsLst>
            <a:gs pos="0">
              <a:schemeClr val="accent6">
                <a:alpha val="90000"/>
                <a:hueOff val="0"/>
                <a:satOff val="0"/>
                <a:lumOff val="0"/>
                <a:alphaOff val="-20000"/>
                <a:shade val="85000"/>
                <a:satMod val="130000"/>
              </a:schemeClr>
            </a:gs>
            <a:gs pos="34000">
              <a:schemeClr val="accent6">
                <a:alpha val="90000"/>
                <a:hueOff val="0"/>
                <a:satOff val="0"/>
                <a:lumOff val="0"/>
                <a:alphaOff val="-20000"/>
                <a:shade val="87000"/>
                <a:satMod val="125000"/>
              </a:schemeClr>
            </a:gs>
            <a:gs pos="70000">
              <a:schemeClr val="accent6">
                <a:alpha val="90000"/>
                <a:hueOff val="0"/>
                <a:satOff val="0"/>
                <a:lumOff val="0"/>
                <a:alphaOff val="-20000"/>
                <a:tint val="100000"/>
                <a:shade val="90000"/>
                <a:satMod val="130000"/>
              </a:schemeClr>
            </a:gs>
            <a:gs pos="100000">
              <a:schemeClr val="accent6">
                <a:alpha val="90000"/>
                <a:hueOff val="0"/>
                <a:satOff val="0"/>
                <a:lumOff val="0"/>
                <a:alphaOff val="-2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Няма номер, Лихвен калкулатор за просрочени задължения към НАП (Предоставяне на лихвен калкулатор за изчисляване на дължимите лихви за невнесени в срок задължения за данъци и осигурителни вноски.)</a:t>
          </a:r>
        </a:p>
      </dsp:txBody>
      <dsp:txXfrm>
        <a:off x="1205456" y="2498380"/>
        <a:ext cx="6290642" cy="714084"/>
      </dsp:txXfrm>
    </dsp:sp>
    <dsp:sp modelId="{BC69B1C0-1C02-9D46-BB1D-182396CC28D2}">
      <dsp:nvSpPr>
        <dsp:cNvPr id="0" name=""/>
        <dsp:cNvSpPr/>
      </dsp:nvSpPr>
      <dsp:spPr>
        <a:xfrm>
          <a:off x="759154" y="2409119"/>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A87D98E5-6F21-8940-88F0-B32E3786CADA}">
      <dsp:nvSpPr>
        <dsp:cNvPr id="0" name=""/>
        <dsp:cNvSpPr/>
      </dsp:nvSpPr>
      <dsp:spPr>
        <a:xfrm>
          <a:off x="1048408" y="3569163"/>
          <a:ext cx="6447690" cy="714084"/>
        </a:xfrm>
        <a:prstGeom prst="rect">
          <a:avLst/>
        </a:prstGeom>
        <a:gradFill rotWithShape="0">
          <a:gsLst>
            <a:gs pos="0">
              <a:schemeClr val="accent6">
                <a:alpha val="90000"/>
                <a:hueOff val="0"/>
                <a:satOff val="0"/>
                <a:lumOff val="0"/>
                <a:alphaOff val="-30000"/>
                <a:shade val="85000"/>
                <a:satMod val="130000"/>
              </a:schemeClr>
            </a:gs>
            <a:gs pos="34000">
              <a:schemeClr val="accent6">
                <a:alpha val="90000"/>
                <a:hueOff val="0"/>
                <a:satOff val="0"/>
                <a:lumOff val="0"/>
                <a:alphaOff val="-30000"/>
                <a:shade val="87000"/>
                <a:satMod val="125000"/>
              </a:schemeClr>
            </a:gs>
            <a:gs pos="70000">
              <a:schemeClr val="accent6">
                <a:alpha val="90000"/>
                <a:hueOff val="0"/>
                <a:satOff val="0"/>
                <a:lumOff val="0"/>
                <a:alphaOff val="-30000"/>
                <a:tint val="100000"/>
                <a:shade val="90000"/>
                <a:satMod val="130000"/>
              </a:schemeClr>
            </a:gs>
            <a:gs pos="100000">
              <a:schemeClr val="accent6">
                <a:alpha val="90000"/>
                <a:hueOff val="0"/>
                <a:satOff val="0"/>
                <a:lumOff val="0"/>
                <a:alphaOff val="-3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Няма номер, Здравноосигурителен калкулатор (Калкулатор за пресмятане на дължимите вноски за здравно осигуряване)</a:t>
          </a:r>
        </a:p>
      </dsp:txBody>
      <dsp:txXfrm>
        <a:off x="1048408" y="3569163"/>
        <a:ext cx="6447690" cy="714084"/>
      </dsp:txXfrm>
    </dsp:sp>
    <dsp:sp modelId="{6A602B82-1D26-4A4F-96CA-A43D7A034CFD}">
      <dsp:nvSpPr>
        <dsp:cNvPr id="0" name=""/>
        <dsp:cNvSpPr/>
      </dsp:nvSpPr>
      <dsp:spPr>
        <a:xfrm>
          <a:off x="602105" y="347990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21D165E-D587-4040-A52E-4BFD36D7376B}">
      <dsp:nvSpPr>
        <dsp:cNvPr id="0" name=""/>
        <dsp:cNvSpPr/>
      </dsp:nvSpPr>
      <dsp:spPr>
        <a:xfrm>
          <a:off x="536716" y="4639947"/>
          <a:ext cx="6959382" cy="714084"/>
        </a:xfrm>
        <a:prstGeom prst="rect">
          <a:avLst/>
        </a:prstGeom>
        <a:gradFill rotWithShape="0">
          <a:gsLst>
            <a:gs pos="0">
              <a:schemeClr val="accent6">
                <a:alpha val="90000"/>
                <a:hueOff val="0"/>
                <a:satOff val="0"/>
                <a:lumOff val="0"/>
                <a:alphaOff val="-40000"/>
                <a:shade val="85000"/>
                <a:satMod val="130000"/>
              </a:schemeClr>
            </a:gs>
            <a:gs pos="34000">
              <a:schemeClr val="accent6">
                <a:alpha val="90000"/>
                <a:hueOff val="0"/>
                <a:satOff val="0"/>
                <a:lumOff val="0"/>
                <a:alphaOff val="-40000"/>
                <a:shade val="87000"/>
                <a:satMod val="125000"/>
              </a:schemeClr>
            </a:gs>
            <a:gs pos="70000">
              <a:schemeClr val="accent6">
                <a:alpha val="90000"/>
                <a:hueOff val="0"/>
                <a:satOff val="0"/>
                <a:lumOff val="0"/>
                <a:alphaOff val="-40000"/>
                <a:tint val="100000"/>
                <a:shade val="90000"/>
                <a:satMod val="130000"/>
              </a:schemeClr>
            </a:gs>
            <a:gs pos="100000">
              <a:schemeClr val="accent6">
                <a:alpha val="90000"/>
                <a:hueOff val="0"/>
                <a:satOff val="0"/>
                <a:lumOff val="0"/>
                <a:alphaOff val="-4000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566804"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a:t>Няма номер, Друга публично достъпна информация от различни регистри (обменни бюра, хазарт, длъжници и други)</a:t>
          </a:r>
        </a:p>
      </dsp:txBody>
      <dsp:txXfrm>
        <a:off x="536716" y="4639947"/>
        <a:ext cx="6959382" cy="714084"/>
      </dsp:txXfrm>
    </dsp:sp>
    <dsp:sp modelId="{FB29D0D5-E5EB-2247-8E9A-31E304F2C452}">
      <dsp:nvSpPr>
        <dsp:cNvPr id="0" name=""/>
        <dsp:cNvSpPr/>
      </dsp:nvSpPr>
      <dsp:spPr>
        <a:xfrm>
          <a:off x="90414" y="455068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7546"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0433C5-5801-2040-8F71-8B9C79841D00}">
      <dsp:nvSpPr>
        <dsp:cNvPr id="0" name=""/>
        <dsp:cNvSpPr/>
      </dsp:nvSpPr>
      <dsp:spPr>
        <a:xfrm>
          <a:off x="536716" y="356813"/>
          <a:ext cx="6959382" cy="714084"/>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560, Искане за издаване на документ (Издаване на Удостоверение за наличието или липсата на задължения (включително по електронен път))</a:t>
          </a:r>
        </a:p>
      </dsp:txBody>
      <dsp:txXfrm>
        <a:off x="536716" y="356813"/>
        <a:ext cx="6959382" cy="714084"/>
      </dsp:txXfrm>
    </dsp:sp>
    <dsp:sp modelId="{FAD43EFC-6457-E448-9083-82741473E3BE}">
      <dsp:nvSpPr>
        <dsp:cNvPr id="0" name=""/>
        <dsp:cNvSpPr/>
      </dsp:nvSpPr>
      <dsp:spPr>
        <a:xfrm>
          <a:off x="90414" y="26755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8F9380C-50C7-384B-A7AD-C5D0ED04D033}">
      <dsp:nvSpPr>
        <dsp:cNvPr id="0" name=""/>
        <dsp:cNvSpPr/>
      </dsp:nvSpPr>
      <dsp:spPr>
        <a:xfrm>
          <a:off x="1048408" y="1427597"/>
          <a:ext cx="6447690" cy="714084"/>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2637, Издаване на удостоверение за местно лице</a:t>
          </a:r>
        </a:p>
      </dsp:txBody>
      <dsp:txXfrm>
        <a:off x="1048408" y="1427597"/>
        <a:ext cx="6447690" cy="714084"/>
      </dsp:txXfrm>
    </dsp:sp>
    <dsp:sp modelId="{A750BA23-168F-2342-82FC-17D5659E8A62}">
      <dsp:nvSpPr>
        <dsp:cNvPr id="0" name=""/>
        <dsp:cNvSpPr/>
      </dsp:nvSpPr>
      <dsp:spPr>
        <a:xfrm>
          <a:off x="602105" y="133833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9EE527CB-A5AA-0A43-9ED3-93C9E8EBF767}">
      <dsp:nvSpPr>
        <dsp:cNvPr id="0" name=""/>
        <dsp:cNvSpPr/>
      </dsp:nvSpPr>
      <dsp:spPr>
        <a:xfrm>
          <a:off x="1205456" y="2498380"/>
          <a:ext cx="6290642" cy="714084"/>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2634, Издаване на Удостоверение за местно лице по смисъла на СИДДО </a:t>
          </a:r>
        </a:p>
      </dsp:txBody>
      <dsp:txXfrm>
        <a:off x="1205456" y="2498380"/>
        <a:ext cx="6290642" cy="714084"/>
      </dsp:txXfrm>
    </dsp:sp>
    <dsp:sp modelId="{4AAAEC2B-3F6D-0E49-A7D5-EB52D42415B1}">
      <dsp:nvSpPr>
        <dsp:cNvPr id="0" name=""/>
        <dsp:cNvSpPr/>
      </dsp:nvSpPr>
      <dsp:spPr>
        <a:xfrm>
          <a:off x="759154" y="2409119"/>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9A5E8E78-292F-A946-8333-6D43898CBE01}">
      <dsp:nvSpPr>
        <dsp:cNvPr id="0" name=""/>
        <dsp:cNvSpPr/>
      </dsp:nvSpPr>
      <dsp:spPr>
        <a:xfrm>
          <a:off x="1048408" y="3569163"/>
          <a:ext cx="6447690" cy="714084"/>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1940, Искане за издаване на документ (Издаване на Удостоверение за дължимите от наследодателя данъци и задължителни осигурителни вноски и начислени лихви върху тях.)</a:t>
          </a:r>
        </a:p>
      </dsp:txBody>
      <dsp:txXfrm>
        <a:off x="1048408" y="3569163"/>
        <a:ext cx="6447690" cy="714084"/>
      </dsp:txXfrm>
    </dsp:sp>
    <dsp:sp modelId="{B3C5BD71-B932-C942-B3D8-D865F7487749}">
      <dsp:nvSpPr>
        <dsp:cNvPr id="0" name=""/>
        <dsp:cNvSpPr/>
      </dsp:nvSpPr>
      <dsp:spPr>
        <a:xfrm>
          <a:off x="602105" y="347990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5507C1D9-9B39-0647-85F0-E1AC5F9CB12E}">
      <dsp:nvSpPr>
        <dsp:cNvPr id="0" name=""/>
        <dsp:cNvSpPr/>
      </dsp:nvSpPr>
      <dsp:spPr>
        <a:xfrm>
          <a:off x="536716" y="4639947"/>
          <a:ext cx="6959382" cy="714084"/>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a:t>1729, Искане за издаване на документ (Издаване на Удостоверение за декларирани пред НАП данни)</a:t>
          </a:r>
        </a:p>
      </dsp:txBody>
      <dsp:txXfrm>
        <a:off x="536716" y="4639947"/>
        <a:ext cx="6959382" cy="714084"/>
      </dsp:txXfrm>
    </dsp:sp>
    <dsp:sp modelId="{95EB4E33-A042-5744-9024-C206EFAEF030}">
      <dsp:nvSpPr>
        <dsp:cNvPr id="0" name=""/>
        <dsp:cNvSpPr/>
      </dsp:nvSpPr>
      <dsp:spPr>
        <a:xfrm>
          <a:off x="90414" y="455068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5159"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539EB7-1E17-1545-98C9-45837A6350C2}">
      <dsp:nvSpPr>
        <dsp:cNvPr id="0" name=""/>
        <dsp:cNvSpPr/>
      </dsp:nvSpPr>
      <dsp:spPr>
        <a:xfrm>
          <a:off x="792665" y="571084"/>
          <a:ext cx="6705821" cy="1142169"/>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a:t>642, Справка за актуално състояние на трудовите договори (Справка за декларирани, изчислени и внесени задължителни осигурителни вноски на самоосигуряващо се лице за година (включително по електронен път))</a:t>
          </a:r>
        </a:p>
      </dsp:txBody>
      <dsp:txXfrm>
        <a:off x="792665" y="571084"/>
        <a:ext cx="6705821" cy="1142169"/>
      </dsp:txXfrm>
    </dsp:sp>
    <dsp:sp modelId="{7582A675-2E16-1C4C-94B5-469FFE043F2B}">
      <dsp:nvSpPr>
        <dsp:cNvPr id="0" name=""/>
        <dsp:cNvSpPr/>
      </dsp:nvSpPr>
      <dsp:spPr>
        <a:xfrm>
          <a:off x="78809" y="428313"/>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6DF00D34-3B3C-E645-A39F-8F1E8DBFC341}">
      <dsp:nvSpPr>
        <dsp:cNvPr id="0" name=""/>
        <dsp:cNvSpPr/>
      </dsp:nvSpPr>
      <dsp:spPr>
        <a:xfrm>
          <a:off x="1207843" y="2284338"/>
          <a:ext cx="6290642" cy="1142169"/>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642, Справка за актуално състояние на трудовите договори (Актуално състояние на данните, декларирани със Справката по чл. 73, ал. 6 от ЗДДФЛ за изплатените през годината доходи по трудови правоотношения (за работодателите, подали данните))</a:t>
          </a:r>
        </a:p>
      </dsp:txBody>
      <dsp:txXfrm>
        <a:off x="1207843" y="2284338"/>
        <a:ext cx="6290642" cy="1142169"/>
      </dsp:txXfrm>
    </dsp:sp>
    <dsp:sp modelId="{E2B74592-DF29-3B49-9F48-D82662236E42}">
      <dsp:nvSpPr>
        <dsp:cNvPr id="0" name=""/>
        <dsp:cNvSpPr/>
      </dsp:nvSpPr>
      <dsp:spPr>
        <a:xfrm>
          <a:off x="493988" y="2141566"/>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E9B83685-C8EF-E241-BE9F-698446CB8FD4}">
      <dsp:nvSpPr>
        <dsp:cNvPr id="0" name=""/>
        <dsp:cNvSpPr/>
      </dsp:nvSpPr>
      <dsp:spPr>
        <a:xfrm>
          <a:off x="792665" y="3997591"/>
          <a:ext cx="6705821" cy="1142169"/>
        </a:xfrm>
        <a:prstGeom prst="rect">
          <a:avLst/>
        </a:prstGeom>
        <a:solidFill>
          <a:srgbClr val="FEF3CD"/>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a:t>642, Справка за актуално състояние на трудовите договори (Актуално състояние на данните, декларирани със Справката за изплатени през годината доходи по чл. 73, ал. 1 от ЗДДФЛ и за удържаните данък и задължителни осигурителни вноски (за платците на доходи, подали данните))</a:t>
          </a:r>
        </a:p>
      </dsp:txBody>
      <dsp:txXfrm>
        <a:off x="792665" y="3997591"/>
        <a:ext cx="6705821" cy="1142169"/>
      </dsp:txXfrm>
    </dsp:sp>
    <dsp:sp modelId="{B9C16D0C-AA6E-454A-88A1-5B12E873150A}">
      <dsp:nvSpPr>
        <dsp:cNvPr id="0" name=""/>
        <dsp:cNvSpPr/>
      </dsp:nvSpPr>
      <dsp:spPr>
        <a:xfrm>
          <a:off x="78809" y="3854820"/>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5159"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886F4E-A69A-6642-A731-9D6D0DE9DCB7}">
      <dsp:nvSpPr>
        <dsp:cNvPr id="0" name=""/>
        <dsp:cNvSpPr/>
      </dsp:nvSpPr>
      <dsp:spPr>
        <a:xfrm>
          <a:off x="792665" y="571084"/>
          <a:ext cx="6705821" cy="1142169"/>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2687, Предоставяне на справка за изплатени доходи /различни от трудови/ на физически лица по електронен път </a:t>
          </a:r>
        </a:p>
      </dsp:txBody>
      <dsp:txXfrm>
        <a:off x="792665" y="571084"/>
        <a:ext cx="6705821" cy="1142169"/>
      </dsp:txXfrm>
    </dsp:sp>
    <dsp:sp modelId="{F0C38611-B327-B04E-B813-E73F737B9575}">
      <dsp:nvSpPr>
        <dsp:cNvPr id="0" name=""/>
        <dsp:cNvSpPr/>
      </dsp:nvSpPr>
      <dsp:spPr>
        <a:xfrm>
          <a:off x="78809" y="428313"/>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7F35E722-E5A3-A849-8662-CDA651355725}">
      <dsp:nvSpPr>
        <dsp:cNvPr id="0" name=""/>
        <dsp:cNvSpPr/>
      </dsp:nvSpPr>
      <dsp:spPr>
        <a:xfrm>
          <a:off x="1207843" y="2284338"/>
          <a:ext cx="6290642" cy="1142169"/>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dirty="0"/>
            <a:t>2656, Декларация образец № 6 /заявяване за разпределение на осигурителни вноски преди 2005 г. (Предоставяне на информация за актуално състояние на данните, декларирани с Декларация образец № 6 /заявяване за разпределение на осигурителни вноски преди 2005 г. (включително по електронен път))</a:t>
          </a:r>
        </a:p>
      </dsp:txBody>
      <dsp:txXfrm>
        <a:off x="1207843" y="2284338"/>
        <a:ext cx="6290642" cy="1142169"/>
      </dsp:txXfrm>
    </dsp:sp>
    <dsp:sp modelId="{4643514D-552B-924F-A8E3-A6FC2EAD0B6A}">
      <dsp:nvSpPr>
        <dsp:cNvPr id="0" name=""/>
        <dsp:cNvSpPr/>
      </dsp:nvSpPr>
      <dsp:spPr>
        <a:xfrm>
          <a:off x="493988" y="2141566"/>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C5239F1-890F-1E4C-A035-E05F59812F3B}">
      <dsp:nvSpPr>
        <dsp:cNvPr id="0" name=""/>
        <dsp:cNvSpPr/>
      </dsp:nvSpPr>
      <dsp:spPr>
        <a:xfrm>
          <a:off x="792665" y="3997591"/>
          <a:ext cx="6705821" cy="1142169"/>
        </a:xfrm>
        <a:prstGeom prst="rect">
          <a:avLst/>
        </a:prstGeom>
        <a:solidFill>
          <a:schemeClr val="accent1">
            <a:lumMod val="60000"/>
            <a:lumOff val="40000"/>
          </a:schemeClr>
        </a:solidFill>
        <a:ln w="12700" cap="flat" cmpd="sng" algn="ctr">
          <a:solidFill>
            <a:schemeClr val="accent1"/>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906597" tIns="33020" rIns="33020" bIns="33020" numCol="1" spcCol="1270" anchor="ctr" anchorCtr="0">
          <a:noAutofit/>
        </a:bodyPr>
        <a:lstStyle/>
        <a:p>
          <a:pPr marL="0" lvl="0" indent="0" algn="l" defTabSz="577850">
            <a:lnSpc>
              <a:spcPct val="90000"/>
            </a:lnSpc>
            <a:spcBef>
              <a:spcPct val="0"/>
            </a:spcBef>
            <a:spcAft>
              <a:spcPct val="35000"/>
            </a:spcAft>
            <a:buNone/>
          </a:pPr>
          <a:r>
            <a:rPr lang="en-BG" sz="1300" kern="1200"/>
            <a:t>2655, Предоставяне на информация за актуално състояние на данните, декларирани с Декларация образец №1 и образец №5 по осигурител с ПИК </a:t>
          </a:r>
        </a:p>
      </dsp:txBody>
      <dsp:txXfrm>
        <a:off x="792665" y="3997591"/>
        <a:ext cx="6705821" cy="1142169"/>
      </dsp:txXfrm>
    </dsp:sp>
    <dsp:sp modelId="{C1FCA727-A73B-3242-9D27-C5DDB955310B}">
      <dsp:nvSpPr>
        <dsp:cNvPr id="0" name=""/>
        <dsp:cNvSpPr/>
      </dsp:nvSpPr>
      <dsp:spPr>
        <a:xfrm>
          <a:off x="78809" y="3854820"/>
          <a:ext cx="1427711" cy="1427711"/>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0193-9E70-504A-9D2D-8EF405CABFD7}">
      <dsp:nvSpPr>
        <dsp:cNvPr id="0" name=""/>
        <dsp:cNvSpPr/>
      </dsp:nvSpPr>
      <dsp:spPr>
        <a:xfrm>
          <a:off x="-6457546" y="-987665"/>
          <a:ext cx="7686175" cy="7686175"/>
        </a:xfrm>
        <a:prstGeom prst="blockArc">
          <a:avLst>
            <a:gd name="adj1" fmla="val 18900000"/>
            <a:gd name="adj2" fmla="val 2700000"/>
            <a:gd name="adj3" fmla="val 281"/>
          </a:avLst>
        </a:prstGeom>
        <a:noFill/>
        <a:ln w="15875"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B22EC5-4AE2-404C-B5AD-6A3B735E43C9}">
      <dsp:nvSpPr>
        <dsp:cNvPr id="0" name=""/>
        <dsp:cNvSpPr/>
      </dsp:nvSpPr>
      <dsp:spPr>
        <a:xfrm>
          <a:off x="536716" y="356813"/>
          <a:ext cx="6959382"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417, Справка за задълженията и плащанията</a:t>
          </a:r>
        </a:p>
      </dsp:txBody>
      <dsp:txXfrm>
        <a:off x="536716" y="356813"/>
        <a:ext cx="6959382" cy="714084"/>
      </dsp:txXfrm>
    </dsp:sp>
    <dsp:sp modelId="{C4A2286B-7C0A-034A-ADC4-1D325F873851}">
      <dsp:nvSpPr>
        <dsp:cNvPr id="0" name=""/>
        <dsp:cNvSpPr/>
      </dsp:nvSpPr>
      <dsp:spPr>
        <a:xfrm>
          <a:off x="90414" y="26755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8A581B6-3639-3D4E-8E44-40A3982BE185}">
      <dsp:nvSpPr>
        <dsp:cNvPr id="0" name=""/>
        <dsp:cNvSpPr/>
      </dsp:nvSpPr>
      <dsp:spPr>
        <a:xfrm>
          <a:off x="1048408" y="1427597"/>
          <a:ext cx="6447690"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642, Справка за актуално състояние на трудовите договори (Предоставяне на справка актуално състояние на всички трудови договори (включително по електронен път))</a:t>
          </a:r>
        </a:p>
      </dsp:txBody>
      <dsp:txXfrm>
        <a:off x="1048408" y="1427597"/>
        <a:ext cx="6447690" cy="714084"/>
      </dsp:txXfrm>
    </dsp:sp>
    <dsp:sp modelId="{FC4F7A26-8752-704F-8BE1-C7E8A0DC9D20}">
      <dsp:nvSpPr>
        <dsp:cNvPr id="0" name=""/>
        <dsp:cNvSpPr/>
      </dsp:nvSpPr>
      <dsp:spPr>
        <a:xfrm>
          <a:off x="602105" y="133833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1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8AC6EC2-8D41-1949-84D8-E06859121052}">
      <dsp:nvSpPr>
        <dsp:cNvPr id="0" name=""/>
        <dsp:cNvSpPr/>
      </dsp:nvSpPr>
      <dsp:spPr>
        <a:xfrm>
          <a:off x="1205456" y="2498380"/>
          <a:ext cx="6290642"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646, Справка за задълженията с възможност за извършване на плащане</a:t>
          </a:r>
        </a:p>
      </dsp:txBody>
      <dsp:txXfrm>
        <a:off x="1205456" y="2498380"/>
        <a:ext cx="6290642" cy="714084"/>
      </dsp:txXfrm>
    </dsp:sp>
    <dsp:sp modelId="{4F8D1217-1A3A-4E45-8A34-8741A079676A}">
      <dsp:nvSpPr>
        <dsp:cNvPr id="0" name=""/>
        <dsp:cNvSpPr/>
      </dsp:nvSpPr>
      <dsp:spPr>
        <a:xfrm>
          <a:off x="759154" y="2409119"/>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2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0E4215AD-878D-6D4A-ACD9-0F264DE369CE}">
      <dsp:nvSpPr>
        <dsp:cNvPr id="0" name=""/>
        <dsp:cNvSpPr/>
      </dsp:nvSpPr>
      <dsp:spPr>
        <a:xfrm>
          <a:off x="1048408" y="3569163"/>
          <a:ext cx="6447690"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a:t>839, Справка за осигурителния доход (на осигурено лице) (Справка за осигурителен доход (включително по електронен път))</a:t>
          </a:r>
          <a:endParaRPr lang="en-BG" sz="1500" kern="1200" dirty="0"/>
        </a:p>
      </dsp:txBody>
      <dsp:txXfrm>
        <a:off x="1048408" y="3569163"/>
        <a:ext cx="6447690" cy="714084"/>
      </dsp:txXfrm>
    </dsp:sp>
    <dsp:sp modelId="{F62EDB80-CBA2-3447-BFD5-D6F8EC8FF7E5}">
      <dsp:nvSpPr>
        <dsp:cNvPr id="0" name=""/>
        <dsp:cNvSpPr/>
      </dsp:nvSpPr>
      <dsp:spPr>
        <a:xfrm>
          <a:off x="602105" y="3479903"/>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3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EBC9C302-69F0-CB4D-B139-7E0D65130DEB}">
      <dsp:nvSpPr>
        <dsp:cNvPr id="0" name=""/>
        <dsp:cNvSpPr/>
      </dsp:nvSpPr>
      <dsp:spPr>
        <a:xfrm>
          <a:off x="536716" y="4639947"/>
          <a:ext cx="6959382" cy="714084"/>
        </a:xfrm>
        <a:prstGeom prst="rect">
          <a:avLst/>
        </a:prstGeom>
        <a:solidFill>
          <a:schemeClr val="bg2">
            <a:lumMod val="90000"/>
          </a:schemeClr>
        </a:solidFill>
        <a:ln w="12700"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66804" tIns="38100" rIns="38100" bIns="38100" numCol="1" spcCol="1270" anchor="ctr" anchorCtr="0">
          <a:noAutofit/>
        </a:bodyPr>
        <a:lstStyle/>
        <a:p>
          <a:pPr marL="0" lvl="0" indent="0" algn="l" defTabSz="666750">
            <a:lnSpc>
              <a:spcPct val="90000"/>
            </a:lnSpc>
            <a:spcBef>
              <a:spcPct val="0"/>
            </a:spcBef>
            <a:spcAft>
              <a:spcPct val="35000"/>
            </a:spcAft>
            <a:buNone/>
          </a:pPr>
          <a:r>
            <a:rPr lang="en-BG" sz="1500" kern="1200" dirty="0"/>
            <a:t>974, Справка за извършени плащания, преведени по сметки на НАП и погасени задължения с тях </a:t>
          </a:r>
        </a:p>
      </dsp:txBody>
      <dsp:txXfrm>
        <a:off x="536716" y="4639947"/>
        <a:ext cx="6959382" cy="714084"/>
      </dsp:txXfrm>
    </dsp:sp>
    <dsp:sp modelId="{747C4CC2-87AC-2F46-A441-1D03371E2E05}">
      <dsp:nvSpPr>
        <dsp:cNvPr id="0" name=""/>
        <dsp:cNvSpPr/>
      </dsp:nvSpPr>
      <dsp:spPr>
        <a:xfrm>
          <a:off x="90414" y="4550686"/>
          <a:ext cx="892605" cy="892605"/>
        </a:xfrm>
        <a:prstGeom prst="ellipse">
          <a:avLst/>
        </a:prstGeom>
        <a:solidFill>
          <a:schemeClr val="lt1">
            <a:hueOff val="0"/>
            <a:satOff val="0"/>
            <a:lumOff val="0"/>
            <a:alphaOff val="0"/>
          </a:schemeClr>
        </a:solidFill>
        <a:ln w="12700" cap="flat" cmpd="sng" algn="ctr">
          <a:solidFill>
            <a:schemeClr val="accent6">
              <a:alpha val="90000"/>
              <a:hueOff val="0"/>
              <a:satOff val="0"/>
              <a:lumOff val="0"/>
              <a:alphaOff val="-4000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FB64C6-569E-4F70-BCB8-75324E9D6D2E}" type="datetimeFigureOut">
              <a:rPr lang="en-GB"/>
              <a:pPr>
                <a:defRPr/>
              </a:pPr>
              <a:t>05/02/2023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B10276E-8453-45F0-86BE-38A31A1DEB8F}" type="slidenum">
              <a:rPr lang="en-GB"/>
              <a:pPr>
                <a:defRPr/>
              </a:pPr>
              <a:t>‹#›</a:t>
            </a:fld>
            <a:endParaRPr lang="en-GB"/>
          </a:p>
        </p:txBody>
      </p:sp>
    </p:spTree>
    <p:extLst>
      <p:ext uri="{BB962C8B-B14F-4D97-AF65-F5344CB8AC3E}">
        <p14:creationId xmlns:p14="http://schemas.microsoft.com/office/powerpoint/2010/main" val="2299503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C0F2615-8737-4BF9-9AC9-8E8D7A2802F3}" type="slidenum">
              <a:rPr lang="en-GB" altLang="en-US" smtClean="0">
                <a:latin typeface="Calibri" panose="020F0502020204030204" pitchFamily="34" charset="0"/>
              </a:rPr>
              <a:pPr fontAlgn="base">
                <a:spcBef>
                  <a:spcPct val="0"/>
                </a:spcBef>
                <a:spcAft>
                  <a:spcPct val="0"/>
                </a:spcAft>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23039055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mbria" panose="02040503050406030204" pitchFamily="18" charset="0"/>
              </a:defRPr>
            </a:lvl1pPr>
            <a:lvl2pPr marL="742950" indent="-285750">
              <a:defRPr>
                <a:solidFill>
                  <a:schemeClr val="tx1"/>
                </a:solidFill>
                <a:latin typeface="Cambria" panose="02040503050406030204" pitchFamily="18" charset="0"/>
              </a:defRPr>
            </a:lvl2pPr>
            <a:lvl3pPr marL="1143000" indent="-228600">
              <a:defRPr>
                <a:solidFill>
                  <a:schemeClr val="tx1"/>
                </a:solidFill>
                <a:latin typeface="Cambria" panose="02040503050406030204" pitchFamily="18" charset="0"/>
              </a:defRPr>
            </a:lvl3pPr>
            <a:lvl4pPr marL="1600200" indent="-228600">
              <a:defRPr>
                <a:solidFill>
                  <a:schemeClr val="tx1"/>
                </a:solidFill>
                <a:latin typeface="Cambria" panose="02040503050406030204" pitchFamily="18" charset="0"/>
              </a:defRPr>
            </a:lvl4pPr>
            <a:lvl5pPr marL="2057400" indent="-228600">
              <a:defRPr>
                <a:solidFill>
                  <a:schemeClr val="tx1"/>
                </a:solidFill>
                <a:latin typeface="Cambria" panose="02040503050406030204" pitchFamily="18" charset="0"/>
              </a:defRPr>
            </a:lvl5pPr>
            <a:lvl6pPr marL="2514600" indent="-228600" eaLnBrk="0" fontAlgn="base" hangingPunct="0">
              <a:spcBef>
                <a:spcPct val="0"/>
              </a:spcBef>
              <a:spcAft>
                <a:spcPct val="0"/>
              </a:spcAft>
              <a:defRPr>
                <a:solidFill>
                  <a:schemeClr val="tx1"/>
                </a:solidFill>
                <a:latin typeface="Cambria" panose="02040503050406030204" pitchFamily="18" charset="0"/>
              </a:defRPr>
            </a:lvl6pPr>
            <a:lvl7pPr marL="2971800" indent="-228600" eaLnBrk="0" fontAlgn="base" hangingPunct="0">
              <a:spcBef>
                <a:spcPct val="0"/>
              </a:spcBef>
              <a:spcAft>
                <a:spcPct val="0"/>
              </a:spcAft>
              <a:defRPr>
                <a:solidFill>
                  <a:schemeClr val="tx1"/>
                </a:solidFill>
                <a:latin typeface="Cambria" panose="02040503050406030204" pitchFamily="18" charset="0"/>
              </a:defRPr>
            </a:lvl7pPr>
            <a:lvl8pPr marL="3429000" indent="-228600" eaLnBrk="0" fontAlgn="base" hangingPunct="0">
              <a:spcBef>
                <a:spcPct val="0"/>
              </a:spcBef>
              <a:spcAft>
                <a:spcPct val="0"/>
              </a:spcAft>
              <a:defRPr>
                <a:solidFill>
                  <a:schemeClr val="tx1"/>
                </a:solidFill>
                <a:latin typeface="Cambria" panose="02040503050406030204" pitchFamily="18" charset="0"/>
              </a:defRPr>
            </a:lvl8pPr>
            <a:lvl9pPr marL="3886200" indent="-228600" eaLnBrk="0" fontAlgn="base" hangingPunct="0">
              <a:spcBef>
                <a:spcPct val="0"/>
              </a:spcBef>
              <a:spcAft>
                <a:spcPct val="0"/>
              </a:spcAft>
              <a:defRPr>
                <a:solidFill>
                  <a:schemeClr val="tx1"/>
                </a:solidFill>
                <a:latin typeface="Cambria" panose="02040503050406030204" pitchFamily="18" charset="0"/>
              </a:defRPr>
            </a:lvl9pPr>
          </a:lstStyle>
          <a:p>
            <a:pPr fontAlgn="base">
              <a:spcBef>
                <a:spcPct val="0"/>
              </a:spcBef>
              <a:spcAft>
                <a:spcPct val="0"/>
              </a:spcAft>
            </a:pPr>
            <a:fld id="{1C0F2615-8737-4BF9-9AC9-8E8D7A2802F3}" type="slidenum">
              <a:rPr lang="en-GB" altLang="en-US" smtClean="0">
                <a:latin typeface="Calibri" panose="020F0502020204030204" pitchFamily="34" charset="0"/>
              </a:rPr>
              <a:pPr fontAlgn="base">
                <a:spcBef>
                  <a:spcPct val="0"/>
                </a:spcBef>
                <a:spcAft>
                  <a:spcPct val="0"/>
                </a:spcAft>
              </a:pPr>
              <a:t>22</a:t>
            </a:fld>
            <a:endParaRPr lang="en-GB" altLang="en-US">
              <a:latin typeface="Calibri" panose="020F0502020204030204" pitchFamily="34" charset="0"/>
            </a:endParaRPr>
          </a:p>
        </p:txBody>
      </p:sp>
    </p:spTree>
    <p:extLst>
      <p:ext uri="{BB962C8B-B14F-4D97-AF65-F5344CB8AC3E}">
        <p14:creationId xmlns:p14="http://schemas.microsoft.com/office/powerpoint/2010/main" val="152858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5473" y="1567928"/>
            <a:ext cx="8363516" cy="2985785"/>
          </a:xfrm>
        </p:spPr>
        <p:txBody>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45473" y="4684222"/>
            <a:ext cx="8363516"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6" name="Slide Number Placeholder 5"/>
          <p:cNvSpPr>
            <a:spLocks noGrp="1"/>
          </p:cNvSpPr>
          <p:nvPr>
            <p:ph type="sldNum" sz="quarter" idx="10"/>
          </p:nvPr>
        </p:nvSpPr>
        <p:spPr/>
        <p:txBody>
          <a:bodyPr/>
          <a:lstStyle>
            <a:lvl1pPr>
              <a:defRPr>
                <a:solidFill>
                  <a:schemeClr val="tx1"/>
                </a:solidFill>
              </a:defRPr>
            </a:lvl1pPr>
          </a:lstStyle>
          <a:p>
            <a:pPr>
              <a:defRPr/>
            </a:pPr>
            <a:fld id="{74DD7BA2-3281-4CAE-B481-A466A1C542DA}" type="slidenum">
              <a:rPr lang="en-GB"/>
              <a:pPr>
                <a:defRPr/>
              </a:pPr>
              <a:t>‹#›</a:t>
            </a:fld>
            <a:endParaRPr lang="en-GB"/>
          </a:p>
        </p:txBody>
      </p:sp>
      <p:sp>
        <p:nvSpPr>
          <p:cNvPr id="7" name="Footer Placeholder 4"/>
          <p:cNvSpPr>
            <a:spLocks noGrp="1"/>
          </p:cNvSpPr>
          <p:nvPr>
            <p:ph type="ftr" sz="quarter" idx="11"/>
          </p:nvPr>
        </p:nvSpPr>
        <p:spPr>
          <a:xfrm>
            <a:off x="146050" y="6269038"/>
            <a:ext cx="8362950" cy="577850"/>
          </a:xfrm>
        </p:spPr>
        <p:txBody>
          <a:bodyPr/>
          <a:lstStyle>
            <a:lvl1pPr algn="l">
              <a:defRPr sz="1000" cap="all" baseline="0">
                <a:solidFill>
                  <a:schemeClr val="tx1"/>
                </a:solidFill>
              </a:defRPr>
            </a:lvl1pPr>
          </a:lstStyle>
          <a:p>
            <a:pPr>
              <a:defRPr/>
            </a:pPr>
            <a:r>
              <a:rPr lang="ru-RU" dirty="0"/>
              <a:t>Европейска Рамка на дигиталните компетентности с петте области на</a:t>
            </a:r>
            <a:br>
              <a:rPr lang="en-GB" dirty="0"/>
            </a:br>
            <a:r>
              <a:rPr lang="ru-RU" dirty="0"/>
              <a:t>дигитална</a:t>
            </a:r>
            <a:r>
              <a:rPr lang="en-GB" dirty="0"/>
              <a:t> </a:t>
            </a:r>
            <a:r>
              <a:rPr lang="ru-RU" dirty="0"/>
              <a:t>компетентност</a:t>
            </a:r>
            <a:r>
              <a:rPr lang="en-GB" dirty="0"/>
              <a:t> </a:t>
            </a:r>
            <a:r>
              <a:rPr lang="ru-RU" dirty="0"/>
              <a:t>и 21 дигитални умения/ компетентности (DigComp 2.1)</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5473" y="318320"/>
            <a:ext cx="4286250" cy="1028700"/>
          </a:xfrm>
          <a:prstGeom prst="rect">
            <a:avLst/>
          </a:prstGeom>
        </p:spPr>
      </p:pic>
    </p:spTree>
    <p:extLst>
      <p:ext uri="{BB962C8B-B14F-4D97-AF65-F5344CB8AC3E}">
        <p14:creationId xmlns:p14="http://schemas.microsoft.com/office/powerpoint/2010/main" val="120915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91549104-7D14-4124-BDE8-A583F4213B2A}" type="slidenum">
              <a:rPr lang="en-GB"/>
              <a:pPr>
                <a:defRPr/>
              </a:pPr>
              <a:t>‹#›</a:t>
            </a:fld>
            <a:endParaRPr lang="en-GB" dirty="0"/>
          </a:p>
        </p:txBody>
      </p:sp>
    </p:spTree>
    <p:extLst>
      <p:ext uri="{BB962C8B-B14F-4D97-AF65-F5344CB8AC3E}">
        <p14:creationId xmlns:p14="http://schemas.microsoft.com/office/powerpoint/2010/main" val="2616561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7" name="Slide Number Placeholder 5"/>
          <p:cNvSpPr>
            <a:spLocks noGrp="1"/>
          </p:cNvSpPr>
          <p:nvPr>
            <p:ph type="sldNum" sz="quarter" idx="11"/>
          </p:nvPr>
        </p:nvSpPr>
        <p:spPr/>
        <p:txBody>
          <a:bodyPr/>
          <a:lstStyle>
            <a:lvl1pPr algn="r">
              <a:defRPr sz="1050">
                <a:solidFill>
                  <a:schemeClr val="tx1"/>
                </a:solidFill>
              </a:defRPr>
            </a:lvl1pPr>
          </a:lstStyle>
          <a:p>
            <a:pPr>
              <a:defRPr/>
            </a:pPr>
            <a:fld id="{DA1AF14A-5F0C-439E-9D32-0E48D454566F}" type="slidenum">
              <a:rPr lang="en-GB"/>
              <a:pPr>
                <a:defRPr/>
              </a:pPr>
              <a:t>‹#›</a:t>
            </a:fld>
            <a:endParaRPr lang="en-GB" dirty="0"/>
          </a:p>
        </p:txBody>
      </p:sp>
    </p:spTree>
    <p:extLst>
      <p:ext uri="{BB962C8B-B14F-4D97-AF65-F5344CB8AC3E}">
        <p14:creationId xmlns:p14="http://schemas.microsoft.com/office/powerpoint/2010/main" val="1329713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90488" indent="-90488">
              <a:buFont typeface="Arial" panose="020B0604020202020204" pitchFamily="34" charset="0"/>
              <a:buChar char="•"/>
              <a:defRPr/>
            </a:lvl1pPr>
            <a:lvl2pPr marL="382588" indent="-182563">
              <a:buFont typeface="Arial" panose="020B0604020202020204" pitchFamily="34" charset="0"/>
              <a:buChar char="•"/>
              <a:defRPr/>
            </a:lvl2pPr>
            <a:lvl3pPr marL="566738" indent="-182563">
              <a:buFont typeface="Arial" panose="020B0604020202020204" pitchFamily="34" charset="0"/>
              <a:buChar char="•"/>
              <a:defRPr/>
            </a:lvl3pPr>
            <a:lvl4pPr marL="749300" indent="-182563">
              <a:buFont typeface="Arial" panose="020B0604020202020204" pitchFamily="34" charset="0"/>
              <a:buChar char="•"/>
              <a:defRPr/>
            </a:lvl4pPr>
            <a:lvl5pPr marL="931863" indent="-182563">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defRPr/>
            </a:lvl1pPr>
          </a:lstStyle>
          <a:p>
            <a:pPr>
              <a:defRPr/>
            </a:pPr>
            <a:fld id="{709C5159-182D-4C2F-A853-14B47A34D615}" type="slidenum">
              <a:rPr lang="en-GB"/>
              <a:pPr>
                <a:defRPr/>
              </a:pPr>
              <a:t>‹#›</a:t>
            </a:fld>
            <a:endParaRPr lang="en-GB" dirty="0"/>
          </a:p>
        </p:txBody>
      </p:sp>
    </p:spTree>
    <p:extLst>
      <p:ext uri="{BB962C8B-B14F-4D97-AF65-F5344CB8AC3E}">
        <p14:creationId xmlns:p14="http://schemas.microsoft.com/office/powerpoint/2010/main" val="327992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2DEAD4DF-16C8-4075-93F9-48355EDBC0E1}" type="slidenum">
              <a:rPr lang="en-GB"/>
              <a:pPr>
                <a:defRPr/>
              </a:pPr>
              <a:t>‹#›</a:t>
            </a:fld>
            <a:endParaRPr lang="en-GB" dirty="0"/>
          </a:p>
        </p:txBody>
      </p:sp>
    </p:spTree>
    <p:extLst>
      <p:ext uri="{BB962C8B-B14F-4D97-AF65-F5344CB8AC3E}">
        <p14:creationId xmlns:p14="http://schemas.microsoft.com/office/powerpoint/2010/main" val="387471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itle 7"/>
          <p:cNvSpPr>
            <a:spLocks noGrp="1"/>
          </p:cNvSpPr>
          <p:nvPr>
            <p:ph type="title"/>
          </p:nvPr>
        </p:nvSpPr>
        <p:spPr>
          <a:xfrm>
            <a:off x="0" y="0"/>
            <a:ext cx="12192000" cy="1450757"/>
          </a:xfrm>
        </p:spPr>
        <p:txBody>
          <a:bodyPr/>
          <a:lstStyle/>
          <a:p>
            <a:r>
              <a:rPr lang="en-US" dirty="0"/>
              <a:t>Click to edit Master title style</a:t>
            </a:r>
          </a:p>
        </p:txBody>
      </p:sp>
      <p:sp>
        <p:nvSpPr>
          <p:cNvPr id="3" name="Content Placeholder 2"/>
          <p:cNvSpPr>
            <a:spLocks noGrp="1"/>
          </p:cNvSpPr>
          <p:nvPr>
            <p:ph sz="half" idx="1"/>
          </p:nvPr>
        </p:nvSpPr>
        <p:spPr>
          <a:xfrm>
            <a:off x="0" y="1621226"/>
            <a:ext cx="6035039"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621226"/>
            <a:ext cx="5974080" cy="46800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9" name="Slide Number Placeholder 5"/>
          <p:cNvSpPr>
            <a:spLocks noGrp="1"/>
          </p:cNvSpPr>
          <p:nvPr>
            <p:ph type="sldNum" sz="quarter" idx="11"/>
          </p:nvPr>
        </p:nvSpPr>
        <p:spPr/>
        <p:txBody>
          <a:bodyPr/>
          <a:lstStyle>
            <a:lvl1pPr algn="r">
              <a:defRPr sz="1050">
                <a:solidFill>
                  <a:schemeClr val="tx1"/>
                </a:solidFill>
              </a:defRPr>
            </a:lvl1pPr>
          </a:lstStyle>
          <a:p>
            <a:pPr>
              <a:defRPr/>
            </a:pPr>
            <a:fld id="{A528CD17-4247-4B67-A44A-56048501A769}" type="slidenum">
              <a:rPr lang="en-GB"/>
              <a:pPr>
                <a:defRPr/>
              </a:pPr>
              <a:t>‹#›</a:t>
            </a:fld>
            <a:endParaRPr lang="en-GB" dirty="0"/>
          </a:p>
        </p:txBody>
      </p:sp>
    </p:spTree>
    <p:extLst>
      <p:ext uri="{BB962C8B-B14F-4D97-AF65-F5344CB8AC3E}">
        <p14:creationId xmlns:p14="http://schemas.microsoft.com/office/powerpoint/2010/main" val="412589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0" y="0"/>
            <a:ext cx="121920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0" y="1638232"/>
            <a:ext cx="603504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391520"/>
            <a:ext cx="603504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638232"/>
            <a:ext cx="5974080" cy="736282"/>
          </a:xfrm>
          <a:solidFill>
            <a:srgbClr val="E0CBA4"/>
          </a:solidFill>
        </p:spPr>
        <p:txBody>
          <a:bodyPr lIns="91440" rIns="91440" anchor="ctr">
            <a:normAutofit/>
          </a:bodyPr>
          <a:lstStyle>
            <a:lvl1pPr marL="0" indent="0" algn="ctr">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391520"/>
            <a:ext cx="5974080" cy="39097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defRPr/>
            </a:lvl1pPr>
          </a:lstStyle>
          <a:p>
            <a:pPr>
              <a:defRPr/>
            </a:pPr>
            <a:fld id="{395CF1FF-1288-4E66-A247-32226B2B2224}" type="slidenum">
              <a:rPr lang="en-GB"/>
              <a:pPr>
                <a:defRPr/>
              </a:pPr>
              <a:t>‹#›</a:t>
            </a:fld>
            <a:endParaRPr lang="en-GB" dirty="0"/>
          </a:p>
        </p:txBody>
      </p:sp>
    </p:spTree>
    <p:extLst>
      <p:ext uri="{BB962C8B-B14F-4D97-AF65-F5344CB8AC3E}">
        <p14:creationId xmlns:p14="http://schemas.microsoft.com/office/powerpoint/2010/main" val="69163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4" name="Slide Number Placeholder 5"/>
          <p:cNvSpPr>
            <a:spLocks noGrp="1"/>
          </p:cNvSpPr>
          <p:nvPr>
            <p:ph type="sldNum" sz="quarter" idx="11"/>
          </p:nvPr>
        </p:nvSpPr>
        <p:spPr/>
        <p:txBody>
          <a:bodyPr/>
          <a:lstStyle>
            <a:lvl1pPr>
              <a:defRPr/>
            </a:lvl1pPr>
          </a:lstStyle>
          <a:p>
            <a:pPr>
              <a:defRPr/>
            </a:pPr>
            <a:fld id="{227BDDC5-8D53-47EA-B3FF-51BC47B977DE}" type="slidenum">
              <a:rPr lang="en-GB"/>
              <a:pPr>
                <a:defRPr/>
              </a:pPr>
              <a:t>‹#›</a:t>
            </a:fld>
            <a:endParaRPr lang="en-GB" dirty="0"/>
          </a:p>
        </p:txBody>
      </p:sp>
    </p:spTree>
    <p:extLst>
      <p:ext uri="{BB962C8B-B14F-4D97-AF65-F5344CB8AC3E}">
        <p14:creationId xmlns:p14="http://schemas.microsoft.com/office/powerpoint/2010/main" val="244350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3175" y="6400800"/>
            <a:ext cx="12188825"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p:cNvSpPr/>
          <p:nvPr/>
        </p:nvSpPr>
        <p:spPr>
          <a:xfrm>
            <a:off x="0" y="6334125"/>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5" name="Slide Number Placeholder 5"/>
          <p:cNvSpPr>
            <a:spLocks noGrp="1"/>
          </p:cNvSpPr>
          <p:nvPr>
            <p:ph type="sldNum" sz="quarter" idx="11"/>
          </p:nvPr>
        </p:nvSpPr>
        <p:spPr/>
        <p:txBody>
          <a:bodyPr/>
          <a:lstStyle>
            <a:lvl1pPr algn="r">
              <a:defRPr sz="1050">
                <a:solidFill>
                  <a:schemeClr val="tx1"/>
                </a:solidFill>
              </a:defRPr>
            </a:lvl1pPr>
          </a:lstStyle>
          <a:p>
            <a:pPr>
              <a:defRPr/>
            </a:pPr>
            <a:fld id="{F9C4AEA8-F69B-4C08-A93F-864E2A8801A6}" type="slidenum">
              <a:rPr lang="en-GB"/>
              <a:pPr>
                <a:defRPr/>
              </a:pPr>
              <a:t>‹#›</a:t>
            </a:fld>
            <a:endParaRPr lang="en-GB" dirty="0"/>
          </a:p>
        </p:txBody>
      </p:sp>
    </p:spTree>
    <p:extLst>
      <p:ext uri="{BB962C8B-B14F-4D97-AF65-F5344CB8AC3E}">
        <p14:creationId xmlns:p14="http://schemas.microsoft.com/office/powerpoint/2010/main" val="423940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4051300" cy="6858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188" y="0"/>
            <a:ext cx="635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8209" y="594359"/>
            <a:ext cx="3605646" cy="1812015"/>
          </a:xfrm>
        </p:spPr>
        <p:txBody>
          <a:bodyPr anchor="ctr" anchorCtr="0"/>
          <a:lstStyle>
            <a:lvl1pPr>
              <a:defRPr sz="3600" b="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320295" y="594359"/>
            <a:ext cx="7577296" cy="57108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18209" y="2406374"/>
            <a:ext cx="3605646" cy="3898830"/>
          </a:xfrm>
        </p:spPr>
        <p:txBody>
          <a:bodyPr lIns="91440" rIns="91440">
            <a:normAutofit/>
          </a:bodyPr>
          <a:lstStyle>
            <a:lvl1pPr marL="0" indent="0">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5"/>
          <p:cNvSpPr>
            <a:spLocks noGrp="1"/>
          </p:cNvSpPr>
          <p:nvPr>
            <p:ph type="sldNum" sz="quarter" idx="10"/>
          </p:nvPr>
        </p:nvSpPr>
        <p:spPr/>
        <p:txBody>
          <a:bodyPr/>
          <a:lstStyle>
            <a:lvl1pPr algn="r">
              <a:defRPr sz="1050">
                <a:solidFill>
                  <a:schemeClr val="tx1"/>
                </a:solidFill>
              </a:defRPr>
            </a:lvl1pPr>
          </a:lstStyle>
          <a:p>
            <a:pPr>
              <a:defRPr/>
            </a:pPr>
            <a:fld id="{97B62623-3FD5-4528-A7DA-B798290557C9}" type="slidenum">
              <a:rPr lang="en-GB"/>
              <a:pPr>
                <a:defRPr/>
              </a:pPr>
              <a:t>‹#›</a:t>
            </a:fld>
            <a:endParaRPr lang="en-GB" dirty="0"/>
          </a:p>
        </p:txBody>
      </p:sp>
      <p:sp>
        <p:nvSpPr>
          <p:cNvPr id="8" name="Footer Placeholder 4"/>
          <p:cNvSpPr>
            <a:spLocks noGrp="1"/>
          </p:cNvSpPr>
          <p:nvPr>
            <p:ph type="ftr" sz="quarter" idx="11"/>
          </p:nvPr>
        </p:nvSpPr>
        <p:spPr>
          <a:xfrm>
            <a:off x="0" y="6305550"/>
            <a:ext cx="4103688" cy="519113"/>
          </a:xfrm>
        </p:spPr>
        <p:txBody>
          <a:bodyPr/>
          <a:lstStyle>
            <a:lvl1pPr algn="ctr">
              <a:defRPr sz="1000" cap="all" baseline="0">
                <a:solidFill>
                  <a:schemeClr val="tx1"/>
                </a:solidFill>
              </a:defRPr>
            </a:lvl1pPr>
          </a:lstStyle>
          <a:p>
            <a:pPr>
              <a:defRPr/>
            </a:pPr>
            <a:r>
              <a:rPr lang="ru-RU"/>
              <a:t> Европейска Рамка на дигиталните компетентности</a:t>
            </a:r>
            <a:br>
              <a:rPr lang="en-GB"/>
            </a:br>
            <a:r>
              <a:rPr lang="ru-RU"/>
              <a:t>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7919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4953000"/>
            <a:ext cx="12188825" cy="19050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0" y="4914900"/>
            <a:ext cx="12188825"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tIns="0" bIns="0">
            <a:noAutofit/>
          </a:bodyPr>
          <a:lstStyle>
            <a:lvl1pPr>
              <a:defRPr sz="3600" b="0">
                <a:solidFill>
                  <a:schemeClr val="tx1"/>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rtlCol="0">
            <a:normAutofit/>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lgn="ctr">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lgn="ctr">
              <a:defRPr sz="1000" cap="all" baseline="0">
                <a:solidFill>
                  <a:schemeClr val="tx1"/>
                </a:solidFill>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8" name="Slide Number Placeholder 5"/>
          <p:cNvSpPr>
            <a:spLocks noGrp="1"/>
          </p:cNvSpPr>
          <p:nvPr>
            <p:ph type="sldNum" sz="quarter" idx="11"/>
          </p:nvPr>
        </p:nvSpPr>
        <p:spPr/>
        <p:txBody>
          <a:bodyPr/>
          <a:lstStyle>
            <a:lvl1pPr algn="r">
              <a:defRPr sz="1050">
                <a:solidFill>
                  <a:schemeClr val="tx1"/>
                </a:solidFill>
              </a:defRPr>
            </a:lvl1pPr>
          </a:lstStyle>
          <a:p>
            <a:pPr>
              <a:defRPr/>
            </a:pPr>
            <a:fld id="{7C715950-CA5E-423F-A78E-33EEF9ABD641}" type="slidenum">
              <a:rPr lang="en-GB"/>
              <a:pPr>
                <a:defRPr/>
              </a:pPr>
              <a:t>‹#›</a:t>
            </a:fld>
            <a:endParaRPr lang="en-GB" dirty="0"/>
          </a:p>
        </p:txBody>
      </p:sp>
    </p:spTree>
    <p:extLst>
      <p:ext uri="{BB962C8B-B14F-4D97-AF65-F5344CB8AC3E}">
        <p14:creationId xmlns:p14="http://schemas.microsoft.com/office/powerpoint/2010/main" val="1622018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rgbClr val="E0CBA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5"/>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0" y="0"/>
            <a:ext cx="12192000" cy="1450975"/>
          </a:xfrm>
          <a:prstGeom prst="rect">
            <a:avLst/>
          </a:prstGeom>
        </p:spPr>
        <p:txBody>
          <a:bodyPr vert="horz" lIns="91440" tIns="45720" rIns="91440" bIns="45720" rtlCol="0" anchor="b">
            <a:normAutofit/>
          </a:bodyPr>
          <a:lstStyle/>
          <a:p>
            <a:r>
              <a:rPr lang="en-US" dirty="0"/>
              <a:t>Click to edit Master title style</a:t>
            </a:r>
          </a:p>
        </p:txBody>
      </p:sp>
      <p:sp>
        <p:nvSpPr>
          <p:cNvPr id="1029" name="Text Placeholder 2"/>
          <p:cNvSpPr>
            <a:spLocks noGrp="1"/>
          </p:cNvSpPr>
          <p:nvPr>
            <p:ph type="body" idx="1"/>
          </p:nvPr>
        </p:nvSpPr>
        <p:spPr bwMode="auto">
          <a:xfrm>
            <a:off x="0" y="1620838"/>
            <a:ext cx="121920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Footer Placeholder 4"/>
          <p:cNvSpPr>
            <a:spLocks noGrp="1"/>
          </p:cNvSpPr>
          <p:nvPr>
            <p:ph type="ftr" sz="quarter" idx="3"/>
          </p:nvPr>
        </p:nvSpPr>
        <p:spPr>
          <a:xfrm>
            <a:off x="0" y="6459538"/>
            <a:ext cx="10671175" cy="365125"/>
          </a:xfrm>
          <a:prstGeom prst="rect">
            <a:avLst/>
          </a:prstGeom>
        </p:spPr>
        <p:txBody>
          <a:bodyPr vert="horz" lIns="36000" tIns="36000" rIns="36000" bIns="36000" rtlCol="0" anchor="ctr"/>
          <a:lstStyle>
            <a:lvl1pPr algn="ctr" eaLnBrk="1" fontAlgn="auto" hangingPunct="1">
              <a:spcBef>
                <a:spcPts val="0"/>
              </a:spcBef>
              <a:spcAft>
                <a:spcPts val="0"/>
              </a:spcAft>
              <a:defRPr sz="1000" cap="all" baseline="0">
                <a:solidFill>
                  <a:schemeClr val="tx1"/>
                </a:solidFill>
                <a:latin typeface="+mn-lt"/>
              </a:defRPr>
            </a:lvl1p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
        <p:nvSpPr>
          <p:cNvPr id="12" name="Slide Number Placeholder 5"/>
          <p:cNvSpPr>
            <a:spLocks noGrp="1"/>
          </p:cNvSpPr>
          <p:nvPr>
            <p:ph type="sldNum" sz="quarter" idx="4"/>
          </p:nvPr>
        </p:nvSpPr>
        <p:spPr>
          <a:xfrm>
            <a:off x="10866438" y="6459538"/>
            <a:ext cx="1312862"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fld id="{390887D0-5495-4808-AAFF-825DF0837BE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16" r:id="rId5"/>
    <p:sldLayoutId id="2147483717" r:id="rId6"/>
    <p:sldLayoutId id="2147483722" r:id="rId7"/>
    <p:sldLayoutId id="2147483723" r:id="rId8"/>
    <p:sldLayoutId id="2147483724" r:id="rId9"/>
    <p:sldLayoutId id="2147483718" r:id="rId10"/>
    <p:sldLayoutId id="2147483725" r:id="rId11"/>
  </p:sldLayoutIdLst>
  <p:hf sldNum="0" hdr="0" dt="0"/>
  <p:txStyles>
    <p:titleStyle>
      <a:lvl1pPr algn="ctr" rtl="0" eaLnBrk="0" fontAlgn="base" hangingPunct="0">
        <a:lnSpc>
          <a:spcPct val="85000"/>
        </a:lnSpc>
        <a:spcBef>
          <a:spcPct val="0"/>
        </a:spcBef>
        <a:spcAft>
          <a:spcPct val="0"/>
        </a:spcAft>
        <a:defRPr sz="4800" kern="1200" spc="-50">
          <a:solidFill>
            <a:schemeClr val="tx1"/>
          </a:solidFill>
          <a:latin typeface="+mj-lt"/>
          <a:ea typeface="+mj-ea"/>
          <a:cs typeface="+mj-cs"/>
        </a:defRPr>
      </a:lvl1pPr>
      <a:lvl2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2pPr>
      <a:lvl3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3pPr>
      <a:lvl4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4pPr>
      <a:lvl5pPr algn="ctr" rtl="0" eaLnBrk="0" fontAlgn="base" hangingPunct="0">
        <a:lnSpc>
          <a:spcPct val="85000"/>
        </a:lnSpc>
        <a:spcBef>
          <a:spcPct val="0"/>
        </a:spcBef>
        <a:spcAft>
          <a:spcPct val="0"/>
        </a:spcAft>
        <a:defRPr sz="4800">
          <a:solidFill>
            <a:schemeClr val="tx1"/>
          </a:solidFill>
          <a:latin typeface="Calibri" panose="020F0502020204030204" pitchFamily="34" charset="0"/>
        </a:defRPr>
      </a:lvl5pPr>
      <a:lvl6pPr marL="457200" algn="ctr" rtl="0" fontAlgn="base">
        <a:lnSpc>
          <a:spcPct val="85000"/>
        </a:lnSpc>
        <a:spcBef>
          <a:spcPct val="0"/>
        </a:spcBef>
        <a:spcAft>
          <a:spcPct val="0"/>
        </a:spcAft>
        <a:defRPr sz="4800">
          <a:solidFill>
            <a:schemeClr val="tx1"/>
          </a:solidFill>
          <a:latin typeface="Calibri" panose="020F0502020204030204" pitchFamily="34" charset="0"/>
        </a:defRPr>
      </a:lvl6pPr>
      <a:lvl7pPr marL="914400" algn="ctr" rtl="0" fontAlgn="base">
        <a:lnSpc>
          <a:spcPct val="85000"/>
        </a:lnSpc>
        <a:spcBef>
          <a:spcPct val="0"/>
        </a:spcBef>
        <a:spcAft>
          <a:spcPct val="0"/>
        </a:spcAft>
        <a:defRPr sz="4800">
          <a:solidFill>
            <a:schemeClr val="tx1"/>
          </a:solidFill>
          <a:latin typeface="Calibri" panose="020F0502020204030204" pitchFamily="34" charset="0"/>
        </a:defRPr>
      </a:lvl7pPr>
      <a:lvl8pPr marL="1371600" algn="ctr" rtl="0" fontAlgn="base">
        <a:lnSpc>
          <a:spcPct val="85000"/>
        </a:lnSpc>
        <a:spcBef>
          <a:spcPct val="0"/>
        </a:spcBef>
        <a:spcAft>
          <a:spcPct val="0"/>
        </a:spcAft>
        <a:defRPr sz="4800">
          <a:solidFill>
            <a:schemeClr val="tx1"/>
          </a:solidFill>
          <a:latin typeface="Calibri" panose="020F0502020204030204" pitchFamily="34" charset="0"/>
        </a:defRPr>
      </a:lvl8pPr>
      <a:lvl9pPr marL="1828800" algn="ctr" rtl="0" fontAlgn="base">
        <a:lnSpc>
          <a:spcPct val="85000"/>
        </a:lnSpc>
        <a:spcBef>
          <a:spcPct val="0"/>
        </a:spcBef>
        <a:spcAft>
          <a:spcPct val="0"/>
        </a:spcAft>
        <a:defRPr sz="4800">
          <a:solidFill>
            <a:schemeClr val="tx1"/>
          </a:solidFill>
          <a:latin typeface="Calibri" panose="020F0502020204030204" pitchFamily="34" charset="0"/>
        </a:defRPr>
      </a:lvl9pPr>
    </p:titleStyle>
    <p:bodyStyle>
      <a:lvl1pPr marL="90488" indent="-90488" algn="l" rtl="0" eaLnBrk="0" fontAlgn="base" hangingPunct="0">
        <a:lnSpc>
          <a:spcPct val="90000"/>
        </a:lnSpc>
        <a:spcBef>
          <a:spcPts val="1200"/>
        </a:spcBef>
        <a:spcAft>
          <a:spcPts val="200"/>
        </a:spcAft>
        <a:buClr>
          <a:schemeClr val="accent1"/>
        </a:buClr>
        <a:buSzPct val="100000"/>
        <a:buFont typeface="Arial" panose="020B0604020202020204" pitchFamily="34" charset="0"/>
        <a:buChar char="•"/>
        <a:defRPr sz="2800" kern="1200">
          <a:solidFill>
            <a:schemeClr val="tx1"/>
          </a:solidFill>
          <a:latin typeface="+mn-lt"/>
          <a:ea typeface="+mn-ea"/>
          <a:cs typeface="+mn-cs"/>
        </a:defRPr>
      </a:lvl1pPr>
      <a:lvl2pPr marL="38258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sz="2400" kern="1200">
          <a:solidFill>
            <a:schemeClr val="tx1"/>
          </a:solidFill>
          <a:latin typeface="+mn-lt"/>
          <a:ea typeface="+mn-ea"/>
          <a:cs typeface="+mn-cs"/>
        </a:defRPr>
      </a:lvl2pPr>
      <a:lvl3pPr marL="566738"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3pPr>
      <a:lvl4pPr marL="749300"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4pPr>
      <a:lvl5pPr marL="931863" indent="-182563" algn="l" rtl="0" eaLnBrk="0" fontAlgn="base" hangingPunct="0">
        <a:lnSpc>
          <a:spcPct val="90000"/>
        </a:lnSpc>
        <a:spcBef>
          <a:spcPts val="200"/>
        </a:spcBef>
        <a:spcAft>
          <a:spcPts val="400"/>
        </a:spcAft>
        <a:buClr>
          <a:schemeClr val="accent1"/>
        </a:buClr>
        <a:buFont typeface="Arial" panose="020B0604020202020204" pitchFamily="34" charset="0"/>
        <a:buChar char="•"/>
        <a:defRPr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8.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8.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8.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8.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8.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_M_sSlI55eQ" TargetMode="External"/><Relationship Id="rId13" Type="http://schemas.openxmlformats.org/officeDocument/2006/relationships/hyperlink" Target="https://inetdec.nra.bg/docs/spravka_73_client.pdf" TargetMode="External"/><Relationship Id="rId3" Type="http://schemas.openxmlformats.org/officeDocument/2006/relationships/hyperlink" Target="https://www.youtube.com/watch?v=uy6t92QxMho" TargetMode="External"/><Relationship Id="rId7" Type="http://schemas.openxmlformats.org/officeDocument/2006/relationships/hyperlink" Target="https://www.youtube.com/watch?v=OGGxa3hu0EI" TargetMode="External"/><Relationship Id="rId12" Type="http://schemas.openxmlformats.org/officeDocument/2006/relationships/hyperlink" Target="https://inetdec.nra.bg/docs/InetDec_Client.pdf" TargetMode="External"/><Relationship Id="rId2" Type="http://schemas.openxmlformats.org/officeDocument/2006/relationships/hyperlink" Target="https://www.youtube.com/watch?v=yKkxyT7AfeM" TargetMode="External"/><Relationship Id="rId1" Type="http://schemas.openxmlformats.org/officeDocument/2006/relationships/slideLayout" Target="../slideLayouts/slideLayout5.xml"/><Relationship Id="rId6" Type="http://schemas.openxmlformats.org/officeDocument/2006/relationships/hyperlink" Target="https://www.youtube.com/watch?v=ZIeTCNqLsjc" TargetMode="External"/><Relationship Id="rId11" Type="http://schemas.openxmlformats.org/officeDocument/2006/relationships/hyperlink" Target="https://inetdec.nra.bg/docs/InetVat_Client.pdf" TargetMode="External"/><Relationship Id="rId5" Type="http://schemas.openxmlformats.org/officeDocument/2006/relationships/hyperlink" Target="https://www.youtube.com/watch?v=q5r9D-YZh8I" TargetMode="External"/><Relationship Id="rId15" Type="http://schemas.openxmlformats.org/officeDocument/2006/relationships/hyperlink" Target="https://nra.bg/wps/wcm/connect/nra.bg25863/3369bd75-71f1-46c5-b54c-d52135c8ec05/%D0%A2%D0%B5%D1%85%D0%BD%D0%B8%D1%87%D0%B5%D1%81%D0%BA%D0%B8+%D0%B8%D0%B7%D0%B8%D1%81%D0%BA%D0%B2%D0%B0%D0%BD%D0%B8%D1%8F+%D0%B7%D0%B0+%D1%80%D0%B0%D0%B1%D0%BE%D1%82%D0%B0+%D0%B8+%D0%BF%D0%BE%D0%B4%D0%BF%D0%B8%D1%81%D0%B2%D0%B0%D0%BD%D0%B5+%D0%BD%D0%B0+%D0%B4%D0%BE%D0%BA%D1%83%D0%BC%D0%B5%D0%BD%D1%82%D0%B8+%D0%B2+%D0%BF%D0%BE%D1%80%D1%82%D0%B0%D0%BB%D0%B0+%D0%B7%D0%B0+%D0%B5%D0%BB%D0%B5%D0%BA%D1%82%D1%80%D0%BE%D0%BD%D0%BD%D0%B8+%D1%83%D1%81%D0%BB%D1%83%D0%B3%D0%B8.pdf?MOD=AJPERES" TargetMode="External"/><Relationship Id="rId10" Type="http://schemas.openxmlformats.org/officeDocument/2006/relationships/hyperlink" Target="https://nra.bg/wps/wcm/connect/nra.bg25863/886045b5-1023-49ed-908f-490f0df64b2e/UserGuide_part2.docx?MOD=AJPERES" TargetMode="External"/><Relationship Id="rId4" Type="http://schemas.openxmlformats.org/officeDocument/2006/relationships/hyperlink" Target="https://www.youtube.com/watch?v=Ys0_yBOfoqE" TargetMode="External"/><Relationship Id="rId9" Type="http://schemas.openxmlformats.org/officeDocument/2006/relationships/hyperlink" Target="https://nra.bg/wps/wcm/connect/nra.bg25863/8e029d78-ed2e-4886-83d6-12eb89b132b8/UserGuide_part1.docx?MOD=AJPERES" TargetMode="External"/><Relationship Id="rId14" Type="http://schemas.openxmlformats.org/officeDocument/2006/relationships/hyperlink" Target="https://nra.bg/wps/wcm/connect/nra.bg25863/da4f1668-a50a-421f-b835-7abf3d7ad43a/%D0%98%D0%A1+%D0%9A%D0%BE%D0%BD%D1%82%D1%80%D0%BE%D0%BB+-+%D0%A0%D1%8A%D0%BA%D0%BE%D0%B2%D0%BE%D0%B4%D1%81%D1%82%D0%B2%D0%BE+%D0%B7%D0%B0+%D0%BF%D0%BE%D0%BB%D0%B7%D0%B2%D0%B0%D0%BD%D0%B5+%D0%B5%D0%BB%D0%B5%D0%BA%D1%82%D1%80%D0%BE%D0%BD%D0%BD%D0%B8+%D1%83%D1%81%D0%BB%D1%83%D0%B3%D0%B8+%D0%B7%D0%B0+%D0%97%D0%9B.pdf?MOD=AJPERE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nra.bg/" TargetMode="External"/><Relationship Id="rId2" Type="http://schemas.openxmlformats.org/officeDocument/2006/relationships/hyperlink" Target="http://nap.bg/"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0" y="1568450"/>
            <a:ext cx="8362950" cy="2984500"/>
          </a:xfrm>
        </p:spPr>
        <p:txBody>
          <a:bodyPr>
            <a:normAutofit fontScale="90000"/>
          </a:bodyPr>
          <a:lstStyle/>
          <a:p>
            <a:pPr eaLnBrk="1" fontAlgn="auto" hangingPunct="1">
              <a:spcAft>
                <a:spcPts val="0"/>
              </a:spcAft>
              <a:defRPr/>
            </a:pPr>
            <a:r>
              <a:rPr lang="en-GB" dirty="0"/>
              <a:t>ДИГИТАЛНИ ПУБЛИЧНИ УСЛУГИ</a:t>
            </a:r>
          </a:p>
        </p:txBody>
      </p:sp>
      <p:sp>
        <p:nvSpPr>
          <p:cNvPr id="3" name="Subtitle 2"/>
          <p:cNvSpPr>
            <a:spLocks noGrp="1"/>
          </p:cNvSpPr>
          <p:nvPr>
            <p:ph type="subTitle" idx="1"/>
          </p:nvPr>
        </p:nvSpPr>
        <p:spPr>
          <a:xfrm>
            <a:off x="146050" y="4684713"/>
            <a:ext cx="8362950" cy="1143000"/>
          </a:xfrm>
        </p:spPr>
        <p:txBody>
          <a:bodyPr rtlCol="0"/>
          <a:lstStyle/>
          <a:p>
            <a:pPr eaLnBrk="1" fontAlgn="auto" hangingPunct="1">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Тема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4</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Електронни услуги в НАП</a:t>
            </a:r>
            <a:endParaRPr lang="en-GB" dirty="0"/>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ПРЕДОСТАВЯНЕ НА СПРАВКИ И ИНФОРМАЦИЯ</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3089451728"/>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08977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ПРЕДОСТАВЯНЕ НА СПРАВКИ И ИНФОРМАЦИЯ</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1316869911"/>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124457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ПРЕДОСТАВЯНЕ НА СПРАВКИ И ИНФОРМАЦИЯ</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1284430221"/>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56450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rgbClr val="FEF3CD"/>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ДАНЪЧНИ И ОСИГУРИТЕЛНИ ДЕКЛАРАЦИИ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223564910"/>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173391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94409" y="353727"/>
            <a:ext cx="3605646" cy="5541746"/>
          </a:xfr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ДАНЪЧНИ И ОСИГУРИТЕЛНИ ДЕКЛАРАЦИИ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691269611"/>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10557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ДАНЪЧНИ И ОСИГУРИТЕЛНИ ДЕКЛАРАЦИИ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2507640760"/>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156211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ДАНЪЧНИ И ОСИГУРИТЕЛНИ ДЕКЛАРАЦИИ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3514242927"/>
              </p:ext>
            </p:extLst>
          </p:nvPr>
        </p:nvGraphicFramePr>
        <p:xfrm>
          <a:off x="4320295" y="0"/>
          <a:ext cx="7577296"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95983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rgbClr val="FEF3CD"/>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СПРАВКИ, УВЕДОМЛЕНИЯ И ДР. ДОКУМЕНТИ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3989037170"/>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127575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СПРАВКИ, УВЕДОМЛЕНИЯ И ДР. ДОКУМЕНТИ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1604028183"/>
              </p:ext>
            </p:extLst>
          </p:nvPr>
        </p:nvGraphicFramePr>
        <p:xfrm>
          <a:off x="4320295" y="1"/>
          <a:ext cx="7577296" cy="6824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913804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СПРАВКИ, УВЕДОМЛЕНИЯ И ДР. ДОКУМЕНТИ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1423928070"/>
              </p:ext>
            </p:extLst>
          </p:nvPr>
        </p:nvGraphicFramePr>
        <p:xfrm>
          <a:off x="4320295" y="1"/>
          <a:ext cx="7577296" cy="6824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825773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pPr eaLnBrk="1" fontAlgn="auto" hangingPunct="1">
              <a:spcAft>
                <a:spcPts val="0"/>
              </a:spcAft>
              <a:defRPr/>
            </a:pPr>
            <a:r>
              <a:rPr lang="bg-BG" dirty="0"/>
              <a:t>КАКВО ДА ОЧАКВАТЕ ОТ ТАЗИ ТЕМА?</a:t>
            </a:r>
            <a:endParaRPr lang="en-GB" dirty="0"/>
          </a:p>
        </p:txBody>
      </p:sp>
      <p:graphicFrame>
        <p:nvGraphicFramePr>
          <p:cNvPr id="4" name="Content Placeholder 3">
            <a:extLst>
              <a:ext uri="{FF2B5EF4-FFF2-40B4-BE49-F238E27FC236}">
                <a16:creationId xmlns:a16="http://schemas.microsoft.com/office/drawing/2014/main" id="{0C537A31-5A74-0D0F-1482-7746116B554E}"/>
              </a:ext>
            </a:extLst>
          </p:cNvPr>
          <p:cNvGraphicFramePr>
            <a:graphicFrameLocks noGrp="1"/>
          </p:cNvGraphicFramePr>
          <p:nvPr>
            <p:ph idx="1"/>
            <p:extLst>
              <p:ext uri="{D42A27DB-BD31-4B8C-83A1-F6EECF244321}">
                <p14:modId xmlns:p14="http://schemas.microsoft.com/office/powerpoint/2010/main" val="2795191969"/>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 Placeholder 1">
            <a:extLst>
              <a:ext uri="{FF2B5EF4-FFF2-40B4-BE49-F238E27FC236}">
                <a16:creationId xmlns:a16="http://schemas.microsoft.com/office/drawing/2014/main" id="{67A164F7-27B8-C7CC-DE6F-7C92B6601E86}"/>
              </a:ext>
            </a:extLst>
          </p:cNvPr>
          <p:cNvSpPr>
            <a:spLocks noGrp="1"/>
          </p:cNvSpPr>
          <p:nvPr>
            <p:ph type="body" sz="half" idx="2"/>
          </p:nvPr>
        </p:nvSpPr>
        <p:spPr/>
        <p:txBody>
          <a:bodyPr/>
          <a:lstStyle/>
          <a:p>
            <a:r>
              <a:rPr lang="bg-BG" sz="1600" dirty="0">
                <a:effectLst/>
                <a:latin typeface="Cambria" panose="02040503050406030204" pitchFamily="18" charset="0"/>
                <a:ea typeface="SimSun" panose="02010600030101010101" pitchFamily="2" charset="-122"/>
                <a:cs typeface="Times New Roman" panose="02020603050405020304" pitchFamily="18" charset="0"/>
              </a:rPr>
              <a:t>Ще научите</a:t>
            </a:r>
            <a:r>
              <a:rPr lang="en-BG" sz="1600" dirty="0">
                <a:effectLst/>
                <a:latin typeface="Cambria" panose="02040503050406030204" pitchFamily="18" charset="0"/>
                <a:ea typeface="SimSun" panose="02010600030101010101" pitchFamily="2" charset="-122"/>
                <a:cs typeface="Times New Roman" panose="02020603050405020304" pitchFamily="18" charset="0"/>
              </a:rPr>
              <a:t>:</a:t>
            </a:r>
          </a:p>
          <a:p>
            <a:pPr marL="285750" indent="-285750">
              <a:buFont typeface="Arial" panose="020B0604020202020204" pitchFamily="34" charset="0"/>
              <a:buChar char="•"/>
            </a:pPr>
            <a:r>
              <a:rPr lang="bg-BG" sz="1600" dirty="0">
                <a:effectLst/>
                <a:latin typeface="Cambria" panose="02040503050406030204" pitchFamily="18" charset="0"/>
                <a:ea typeface="SimSun" panose="02010600030101010101" pitchFamily="2" charset="-122"/>
                <a:cs typeface="Times New Roman" panose="02020603050405020304" pitchFamily="18" charset="0"/>
              </a:rPr>
              <a:t>какви услуги предлага порталът чрез различните начини за идентификация</a:t>
            </a:r>
            <a:endParaRPr lang="en-BG" sz="1600" dirty="0">
              <a:effectLst/>
              <a:latin typeface="Cambria" panose="020405030504060302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r>
              <a:rPr lang="bg-BG" sz="1600" dirty="0">
                <a:effectLst/>
                <a:latin typeface="Cambria" panose="02040503050406030204" pitchFamily="18" charset="0"/>
                <a:ea typeface="SimSun" panose="02010600030101010101" pitchFamily="2" charset="-122"/>
                <a:cs typeface="Times New Roman" panose="02020603050405020304" pitchFamily="18" charset="0"/>
              </a:rPr>
              <a:t>къде може да намерите допълнителни обучителни материали за работа със системата</a:t>
            </a:r>
            <a:endParaRPr lang="en-BG" sz="1600" dirty="0">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10" name="Footer Placeholder 9"/>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chemeClr val="bg2"/>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ПРИЕМАНЕ НА СПРАВКИ, УВЕДОМЛЕНИЯ И ДР. ДОКУМЕНТИ</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3952139301"/>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010003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E7B34-B731-FEC9-740A-19B65AED346D}"/>
              </a:ext>
            </a:extLst>
          </p:cNvPr>
          <p:cNvSpPr>
            <a:spLocks noGrp="1"/>
          </p:cNvSpPr>
          <p:nvPr>
            <p:ph type="title"/>
          </p:nvPr>
        </p:nvSpPr>
        <p:spPr/>
        <p:txBody>
          <a:bodyPr>
            <a:normAutofit/>
          </a:bodyPr>
          <a:lstStyle/>
          <a:p>
            <a:r>
              <a:rPr lang="bg-BG" sz="4000" dirty="0"/>
              <a:t>СЕКЦИЯТА „РЪКОВОДСТВА“ </a:t>
            </a:r>
            <a:br>
              <a:rPr lang="en-US" sz="4000" dirty="0"/>
            </a:br>
            <a:r>
              <a:rPr lang="bg-BG" sz="4000" dirty="0"/>
              <a:t>НА УЕБ САЙТА НА НАП</a:t>
            </a:r>
          </a:p>
        </p:txBody>
      </p:sp>
      <p:sp>
        <p:nvSpPr>
          <p:cNvPr id="3" name="Text Placeholder 2">
            <a:extLst>
              <a:ext uri="{FF2B5EF4-FFF2-40B4-BE49-F238E27FC236}">
                <a16:creationId xmlns:a16="http://schemas.microsoft.com/office/drawing/2014/main" id="{918BE164-C7AE-199A-727B-9D50C78A1B25}"/>
              </a:ext>
            </a:extLst>
          </p:cNvPr>
          <p:cNvSpPr>
            <a:spLocks noGrp="1"/>
          </p:cNvSpPr>
          <p:nvPr>
            <p:ph type="body" idx="1"/>
          </p:nvPr>
        </p:nvSpPr>
        <p:spPr/>
        <p:txBody>
          <a:bodyPr/>
          <a:lstStyle/>
          <a:p>
            <a:r>
              <a:rPr lang="bg-BG" dirty="0"/>
              <a:t>Обучителни </a:t>
            </a:r>
            <a:r>
              <a:rPr lang="bg-BG" b="1" dirty="0"/>
              <a:t>видео</a:t>
            </a:r>
            <a:r>
              <a:rPr lang="bg-BG" dirty="0"/>
              <a:t> материали</a:t>
            </a:r>
          </a:p>
        </p:txBody>
      </p:sp>
      <p:sp>
        <p:nvSpPr>
          <p:cNvPr id="4" name="Content Placeholder 3">
            <a:extLst>
              <a:ext uri="{FF2B5EF4-FFF2-40B4-BE49-F238E27FC236}">
                <a16:creationId xmlns:a16="http://schemas.microsoft.com/office/drawing/2014/main" id="{A391DE54-4EB9-5D9B-253E-D5D6B15650A8}"/>
              </a:ext>
            </a:extLst>
          </p:cNvPr>
          <p:cNvSpPr>
            <a:spLocks noGrp="1"/>
          </p:cNvSpPr>
          <p:nvPr>
            <p:ph sz="half" idx="2"/>
          </p:nvPr>
        </p:nvSpPr>
        <p:spPr/>
        <p:txBody>
          <a:bodyPr>
            <a:noAutofit/>
          </a:bodyPr>
          <a:lstStyle/>
          <a:p>
            <a:pPr marL="342900" lvl="0" indent="-342900" algn="just">
              <a:lnSpc>
                <a:spcPct val="100000"/>
              </a:lnSpc>
              <a:spcBef>
                <a:spcPts val="0"/>
              </a:spcBef>
              <a:spcAft>
                <a:spcPts val="0"/>
              </a:spcAf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2"/>
              </a:rPr>
              <a:t>Представяне на новия Портал за електронни услуги на НАП</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3"/>
              </a:rPr>
              <a:t>Навигация и избор на услуга в новия Портал за е-услуги на НАП - част 1</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4"/>
              </a:rPr>
              <a:t>Навигация и избор на услуга в новия Портал за е-услуги на НАП - част 2</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5"/>
              </a:rPr>
              <a:t>Вписване с персонален идентификационен код (ПИК) в новия Портал за електронни услуги на НАП</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6"/>
              </a:rPr>
              <a:t>Видео насоки за плащане с ПИК в новия Портал за електронни услуги на НАП</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7"/>
              </a:rPr>
              <a:t>Видео насоки за ползване на услугата за плащане със свободен достъп в новия е-портал на НАП</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0000"/>
              </a:lnSpc>
              <a:spcBef>
                <a:spcPts val="0"/>
              </a:spcBef>
              <a:spcAft>
                <a:spcPts val="0"/>
              </a:spcAf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8"/>
              </a:rPr>
              <a:t>Как да подадем данъчна си декларация електронно? Вижте какво казва НАП в "Натисни F1" по БНТ 2</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9CD400D4-F130-DAF1-09E3-E3127B7549AE}"/>
              </a:ext>
            </a:extLst>
          </p:cNvPr>
          <p:cNvSpPr>
            <a:spLocks noGrp="1"/>
          </p:cNvSpPr>
          <p:nvPr>
            <p:ph type="body" sz="quarter" idx="3"/>
          </p:nvPr>
        </p:nvSpPr>
        <p:spPr/>
        <p:txBody>
          <a:bodyPr/>
          <a:lstStyle/>
          <a:p>
            <a:r>
              <a:rPr lang="en-US" b="1" dirty="0"/>
              <a:t>.PDF </a:t>
            </a:r>
            <a:r>
              <a:rPr lang="bg-BG" dirty="0"/>
              <a:t>Обучителни материали и инструкции</a:t>
            </a:r>
          </a:p>
        </p:txBody>
      </p:sp>
      <p:sp>
        <p:nvSpPr>
          <p:cNvPr id="6" name="Content Placeholder 5">
            <a:extLst>
              <a:ext uri="{FF2B5EF4-FFF2-40B4-BE49-F238E27FC236}">
                <a16:creationId xmlns:a16="http://schemas.microsoft.com/office/drawing/2014/main" id="{09FCAB5D-9E87-F5D0-E807-6202B1CAE421}"/>
              </a:ext>
            </a:extLst>
          </p:cNvPr>
          <p:cNvSpPr>
            <a:spLocks noGrp="1"/>
          </p:cNvSpPr>
          <p:nvPr>
            <p:ph sz="quarter" idx="4"/>
          </p:nvPr>
        </p:nvSpPr>
        <p:spPr/>
        <p:txBody>
          <a:bodyPr>
            <a:normAutofit lnSpcReduction="10000"/>
          </a:bodyPr>
          <a:lstStyle/>
          <a:p>
            <a:pPr marL="342900" lvl="0" indent="-342900" algn="jus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9"/>
              </a:rPr>
              <a:t>Ръководство на потребителя за работа с обновения Портал за е-услуги – част 1</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10"/>
              </a:rPr>
              <a:t>Ръководство на потребителя за работа с обновения Портал за е-услуги – част 2</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11"/>
              </a:rPr>
              <a:t>Инструкция за подписване на документи</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12"/>
              </a:rPr>
              <a:t>Инструкция за декларации</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13"/>
              </a:rPr>
              <a:t>Инструкция за справка по чл.73 от ЗДДФЛ</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14"/>
              </a:rPr>
              <a:t>ИС "Контрол" - Ръководство за ползване- електронни услуги</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buFont typeface="Symbol" pitchFamily="2" charset="2"/>
              <a:buChar char=""/>
            </a:pPr>
            <a:r>
              <a:rPr lang="en-BG" sz="1800" u="sng" dirty="0">
                <a:solidFill>
                  <a:srgbClr val="0563C1"/>
                </a:solidFill>
                <a:effectLst/>
                <a:latin typeface="Times New Roman" panose="02020603050405020304" pitchFamily="18" charset="0"/>
                <a:ea typeface="SimSun" panose="02010600030101010101" pitchFamily="2" charset="-122"/>
                <a:cs typeface="Times New Roman" panose="02020603050405020304" pitchFamily="18" charset="0"/>
                <a:hlinkClick r:id="rId15"/>
              </a:rPr>
              <a:t>Технически изисквания за работа и подписване на документи в портала за електронни услуги на НАП</a:t>
            </a:r>
            <a:endParaRPr lang="en-BG"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B6A7D754-2AF8-BAEB-F778-3757DB3729A1}"/>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425053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050" y="1568450"/>
            <a:ext cx="8362950" cy="2984500"/>
          </a:xfrm>
        </p:spPr>
        <p:txBody>
          <a:bodyPr>
            <a:normAutofit fontScale="90000"/>
          </a:bodyPr>
          <a:lstStyle/>
          <a:p>
            <a:pPr eaLnBrk="1" fontAlgn="auto" hangingPunct="1">
              <a:spcAft>
                <a:spcPts val="0"/>
              </a:spcAft>
              <a:defRPr/>
            </a:pPr>
            <a:r>
              <a:rPr lang="en-GB" dirty="0"/>
              <a:t>ДИГИТАЛНИ ПУБЛИЧНИ УСЛУГИ</a:t>
            </a:r>
          </a:p>
        </p:txBody>
      </p:sp>
      <p:sp>
        <p:nvSpPr>
          <p:cNvPr id="3" name="Subtitle 2"/>
          <p:cNvSpPr>
            <a:spLocks noGrp="1"/>
          </p:cNvSpPr>
          <p:nvPr>
            <p:ph type="subTitle" idx="1"/>
          </p:nvPr>
        </p:nvSpPr>
        <p:spPr>
          <a:xfrm>
            <a:off x="146050" y="4684713"/>
            <a:ext cx="8362950" cy="1143000"/>
          </a:xfrm>
        </p:spPr>
        <p:txBody>
          <a:bodyPr rtlCol="0"/>
          <a:lstStyle/>
          <a:p>
            <a:pPr eaLnBrk="1" fontAlgn="auto" hangingPunct="1">
              <a:defRPr/>
            </a:pP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Тема </a:t>
            </a:r>
            <a:r>
              <a:rPr lang="en-BG" sz="1800" dirty="0">
                <a:effectLst/>
                <a:latin typeface="Cambria" panose="02040503050406030204" pitchFamily="18" charset="0"/>
                <a:ea typeface="Times New Roman" panose="02020603050405020304" pitchFamily="18" charset="0"/>
                <a:cs typeface="Times New Roman" panose="02020603050405020304" pitchFamily="18" charset="0"/>
              </a:rPr>
              <a:t>4</a:t>
            </a:r>
            <a:r>
              <a:rPr lang="bg-BG" sz="1800" dirty="0">
                <a:effectLst/>
                <a:latin typeface="Cambria" panose="02040503050406030204" pitchFamily="18" charset="0"/>
                <a:ea typeface="Times New Roman" panose="02020603050405020304" pitchFamily="18" charset="0"/>
                <a:cs typeface="Times New Roman" panose="02020603050405020304" pitchFamily="18" charset="0"/>
              </a:rPr>
              <a:t>: Електронни услуги в НАП</a:t>
            </a:r>
            <a:endParaRPr lang="en-GB" dirty="0"/>
          </a:p>
        </p:txBody>
      </p:sp>
      <p:sp>
        <p:nvSpPr>
          <p:cNvPr id="4" name="Footer Placeholder 3"/>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a:t>
            </a:r>
            <a:br>
              <a:rPr lang="en-GB"/>
            </a:br>
            <a:r>
              <a:rPr lang="ru-RU"/>
              <a:t>и 21 дигитални умения/ компетентности (DigComp 2.1)</a:t>
            </a:r>
          </a:p>
        </p:txBody>
      </p:sp>
      <p:pic>
        <p:nvPicPr>
          <p:cNvPr id="6" name="Graphic 5" descr="Tick">
            <a:extLst>
              <a:ext uri="{FF2B5EF4-FFF2-40B4-BE49-F238E27FC236}">
                <a16:creationId xmlns:a16="http://schemas.microsoft.com/office/drawing/2014/main" id="{E7928D4E-D985-59A4-B77D-EDCCD5F195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2767" y="2458243"/>
            <a:ext cx="1941513" cy="1941513"/>
          </a:xfrm>
          <a:prstGeom prst="rect">
            <a:avLst/>
          </a:prstGeom>
        </p:spPr>
      </p:pic>
    </p:spTree>
    <p:extLst>
      <p:ext uri="{BB962C8B-B14F-4D97-AF65-F5344CB8AC3E}">
        <p14:creationId xmlns:p14="http://schemas.microsoft.com/office/powerpoint/2010/main" val="115038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3637-6E74-55BC-4341-8CBCB8EED853}"/>
              </a:ext>
            </a:extLst>
          </p:cNvPr>
          <p:cNvSpPr>
            <a:spLocks noGrp="1"/>
          </p:cNvSpPr>
          <p:nvPr>
            <p:ph type="title"/>
          </p:nvPr>
        </p:nvSpPr>
        <p:spPr/>
        <p:txBody>
          <a:bodyPr/>
          <a:lstStyle/>
          <a:p>
            <a:r>
              <a:rPr lang="bg-BG" dirty="0"/>
              <a:t>ОБЩА ИНФОРМАЦИЯ ЗА НАП</a:t>
            </a:r>
            <a:endParaRPr lang="en-BG" dirty="0"/>
          </a:p>
        </p:txBody>
      </p:sp>
      <p:graphicFrame>
        <p:nvGraphicFramePr>
          <p:cNvPr id="5" name="Content Placeholder 4">
            <a:extLst>
              <a:ext uri="{FF2B5EF4-FFF2-40B4-BE49-F238E27FC236}">
                <a16:creationId xmlns:a16="http://schemas.microsoft.com/office/drawing/2014/main" id="{31E11D53-E40F-D6B3-DBA1-CAA14460B7C2}"/>
              </a:ext>
            </a:extLst>
          </p:cNvPr>
          <p:cNvGraphicFramePr>
            <a:graphicFrameLocks noGrp="1"/>
          </p:cNvGraphicFramePr>
          <p:nvPr>
            <p:ph idx="1"/>
            <p:extLst>
              <p:ext uri="{D42A27DB-BD31-4B8C-83A1-F6EECF244321}">
                <p14:modId xmlns:p14="http://schemas.microsoft.com/office/powerpoint/2010/main" val="1227271237"/>
              </p:ext>
            </p:extLst>
          </p:nvPr>
        </p:nvGraphicFramePr>
        <p:xfrm>
          <a:off x="0" y="1464428"/>
          <a:ext cx="12192000"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04DF0E80-3542-F849-DE28-752468E167F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362799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BA64-1667-DC72-597F-49A4D6E1210B}"/>
              </a:ext>
            </a:extLst>
          </p:cNvPr>
          <p:cNvSpPr>
            <a:spLocks noGrp="1"/>
          </p:cNvSpPr>
          <p:nvPr>
            <p:ph type="title"/>
          </p:nvPr>
        </p:nvSpPr>
        <p:spPr/>
        <p:txBody>
          <a:bodyPr/>
          <a:lstStyle/>
          <a:p>
            <a:r>
              <a:rPr lang="en-BG" dirty="0"/>
              <a:t>Официален уеб сайт на НАП</a:t>
            </a:r>
          </a:p>
        </p:txBody>
      </p:sp>
      <p:sp>
        <p:nvSpPr>
          <p:cNvPr id="3" name="Content Placeholder 2">
            <a:extLst>
              <a:ext uri="{FF2B5EF4-FFF2-40B4-BE49-F238E27FC236}">
                <a16:creationId xmlns:a16="http://schemas.microsoft.com/office/drawing/2014/main" id="{FFA89173-F071-F1FB-D7CF-85FD8BACAADE}"/>
              </a:ext>
            </a:extLst>
          </p:cNvPr>
          <p:cNvSpPr>
            <a:spLocks noGrp="1"/>
          </p:cNvSpPr>
          <p:nvPr>
            <p:ph idx="1"/>
          </p:nvPr>
        </p:nvSpPr>
        <p:spPr>
          <a:xfrm>
            <a:off x="0" y="5935662"/>
            <a:ext cx="12192000" cy="365125"/>
          </a:xfrm>
        </p:spPr>
        <p:txBody>
          <a:bodyPr/>
          <a:lstStyle/>
          <a:p>
            <a:pPr marL="0" indent="0" algn="ctr">
              <a:buNone/>
            </a:pPr>
            <a:r>
              <a:rPr lang="bg-BG" sz="1400" dirty="0">
                <a:effectLst/>
                <a:latin typeface="Cambria" panose="02040503050406030204" pitchFamily="18" charset="0"/>
                <a:ea typeface="Times New Roman" panose="02020603050405020304" pitchFamily="18" charset="0"/>
                <a:cs typeface="Calibri" panose="020F0502020204030204" pitchFamily="34" charset="0"/>
              </a:rPr>
              <a:t>Уеб сайтът на НАП е достъпен на адресите: </a:t>
            </a:r>
            <a:r>
              <a:rPr lang="en-US"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2"/>
              </a:rPr>
              <a:t>http</a:t>
            </a:r>
            <a:r>
              <a:rPr lang="bg-BG"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2"/>
              </a:rPr>
              <a:t>://</a:t>
            </a:r>
            <a:r>
              <a:rPr lang="en-US"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2"/>
              </a:rPr>
              <a:t>nap</a:t>
            </a:r>
            <a:r>
              <a:rPr lang="bg-BG"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2"/>
              </a:rPr>
              <a:t>.</a:t>
            </a:r>
            <a:r>
              <a:rPr lang="en-US"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2"/>
              </a:rPr>
              <a:t>bg</a:t>
            </a:r>
            <a:r>
              <a:rPr lang="en-US" sz="1400" dirty="0">
                <a:effectLst/>
                <a:latin typeface="Cambria" panose="02040503050406030204" pitchFamily="18" charset="0"/>
                <a:ea typeface="Times New Roman" panose="02020603050405020304" pitchFamily="18" charset="0"/>
                <a:cs typeface="Calibri" panose="020F0502020204030204" pitchFamily="34" charset="0"/>
              </a:rPr>
              <a:t> </a:t>
            </a:r>
            <a:r>
              <a:rPr lang="bg-BG" sz="1400" dirty="0">
                <a:effectLst/>
                <a:latin typeface="Cambria" panose="02040503050406030204" pitchFamily="18" charset="0"/>
                <a:ea typeface="Times New Roman" panose="02020603050405020304" pitchFamily="18" charset="0"/>
                <a:cs typeface="Calibri" panose="020F0502020204030204" pitchFamily="34" charset="0"/>
              </a:rPr>
              <a:t>и </a:t>
            </a:r>
            <a:r>
              <a:rPr lang="en-US"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3"/>
              </a:rPr>
              <a:t>https</a:t>
            </a:r>
            <a:r>
              <a:rPr lang="bg-BG"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3"/>
              </a:rPr>
              <a:t>://</a:t>
            </a:r>
            <a:r>
              <a:rPr lang="en-US"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3"/>
              </a:rPr>
              <a:t>nra</a:t>
            </a:r>
            <a:r>
              <a:rPr lang="bg-BG"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3"/>
              </a:rPr>
              <a:t>.</a:t>
            </a:r>
            <a:r>
              <a:rPr lang="en-US" sz="1400" u="sng" dirty="0">
                <a:solidFill>
                  <a:srgbClr val="0563C1"/>
                </a:solidFill>
                <a:effectLst/>
                <a:latin typeface="Cambria" panose="02040503050406030204" pitchFamily="18" charset="0"/>
                <a:ea typeface="Times New Roman" panose="02020603050405020304" pitchFamily="18" charset="0"/>
                <a:cs typeface="Calibri" panose="020F0502020204030204" pitchFamily="34" charset="0"/>
                <a:hlinkClick r:id="rId3"/>
              </a:rPr>
              <a:t>bg</a:t>
            </a:r>
            <a:r>
              <a:rPr lang="bg-BG" sz="1400" dirty="0">
                <a:effectLst/>
                <a:latin typeface="Cambria" panose="02040503050406030204" pitchFamily="18" charset="0"/>
                <a:ea typeface="Times New Roman" panose="02020603050405020304" pitchFamily="18" charset="0"/>
                <a:cs typeface="Calibri" panose="020F0502020204030204" pitchFamily="34" charset="0"/>
              </a:rPr>
              <a:t> , като първият линк директно препраща към втория.</a:t>
            </a:r>
            <a:r>
              <a:rPr lang="en-BG" sz="1050" dirty="0">
                <a:effectLst/>
              </a:rPr>
              <a:t> </a:t>
            </a:r>
            <a:endParaRPr lang="en-BG" sz="2000" dirty="0"/>
          </a:p>
        </p:txBody>
      </p:sp>
      <p:sp>
        <p:nvSpPr>
          <p:cNvPr id="4" name="Footer Placeholder 3">
            <a:extLst>
              <a:ext uri="{FF2B5EF4-FFF2-40B4-BE49-F238E27FC236}">
                <a16:creationId xmlns:a16="http://schemas.microsoft.com/office/drawing/2014/main" id="{05EDFF41-D1B9-9B98-47C4-7A26DB052FD6}"/>
              </a:ext>
            </a:extLst>
          </p:cNvPr>
          <p:cNvSpPr>
            <a:spLocks noGrp="1"/>
          </p:cNvSpPr>
          <p:nvPr>
            <p:ph type="ftr" sz="quarter" idx="10"/>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pic>
        <p:nvPicPr>
          <p:cNvPr id="6" name="Picture 5">
            <a:extLst>
              <a:ext uri="{FF2B5EF4-FFF2-40B4-BE49-F238E27FC236}">
                <a16:creationId xmlns:a16="http://schemas.microsoft.com/office/drawing/2014/main" id="{F20728EB-0475-D9F8-D6A0-04307239AB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97" t="14547" b="15997"/>
          <a:stretch/>
        </p:blipFill>
        <p:spPr bwMode="auto">
          <a:xfrm>
            <a:off x="1283368" y="1609726"/>
            <a:ext cx="9625263" cy="4289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429849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18209" y="594359"/>
            <a:ext cx="3605646" cy="5541746"/>
          </a:xfrm>
        </p:spPr>
        <p:txBody>
          <a:bodyPr>
            <a:normAutofit/>
          </a:bodyPr>
          <a:lstStyle/>
          <a:p>
            <a:r>
              <a:rPr lang="bg-BG" dirty="0"/>
              <a:t>ЕЛЕКТРОННИ УСЛУГИ НА НАП, В ЗАВИСИМОСТ ОТ НАЧИНА НА ДОСТЪП</a:t>
            </a:r>
            <a:endParaRPr lang="en-BG"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1617020405"/>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84011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18209" y="594359"/>
            <a:ext cx="3605646" cy="5541746"/>
          </a:xfrm>
        </p:spPr>
        <p:txBody>
          <a:bodyPr>
            <a:normAutofit/>
          </a:bodyPr>
          <a:lstStyle/>
          <a:p>
            <a:r>
              <a:rPr lang="bg-BG" dirty="0"/>
              <a:t>ЕЛЕКТРОННИ УСЛУГИ НА НАП, В ЗАВИСИМОСТ ОТ НАЧИНА НА ДОСТЪП</a:t>
            </a:r>
            <a:endParaRPr lang="en-BG" dirty="0"/>
          </a:p>
        </p:txBody>
      </p:sp>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graphicFrame>
        <p:nvGraphicFramePr>
          <p:cNvPr id="6" name="Content Placeholder 5">
            <a:extLst>
              <a:ext uri="{FF2B5EF4-FFF2-40B4-BE49-F238E27FC236}">
                <a16:creationId xmlns:a16="http://schemas.microsoft.com/office/drawing/2014/main" id="{2BE213B3-0EF5-78ED-9F9C-A132747077A4}"/>
              </a:ext>
            </a:extLst>
          </p:cNvPr>
          <p:cNvGraphicFramePr>
            <a:graphicFrameLocks noGrp="1"/>
          </p:cNvGraphicFramePr>
          <p:nvPr>
            <p:ph idx="1"/>
            <p:extLst>
              <p:ext uri="{D42A27DB-BD31-4B8C-83A1-F6EECF244321}">
                <p14:modId xmlns:p14="http://schemas.microsoft.com/office/powerpoint/2010/main" val="962076443"/>
              </p:ext>
            </p:extLst>
          </p:nvPr>
        </p:nvGraphicFramePr>
        <p:xfrm>
          <a:off x="4320295" y="2454443"/>
          <a:ext cx="7577296" cy="2876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90D1A237-0A7A-8D44-6017-FE83979D1BEC}"/>
              </a:ext>
            </a:extLst>
          </p:cNvPr>
          <p:cNvSpPr txBox="1"/>
          <p:nvPr/>
        </p:nvSpPr>
        <p:spPr>
          <a:xfrm>
            <a:off x="4320295" y="594359"/>
            <a:ext cx="7577296" cy="1077218"/>
          </a:xfrm>
          <a:prstGeom prst="rect">
            <a:avLst/>
          </a:prstGeom>
          <a:noFill/>
        </p:spPr>
        <p:txBody>
          <a:bodyPr wrap="square">
            <a:spAutoFit/>
          </a:bodyPr>
          <a:lstStyle/>
          <a:p>
            <a:pPr algn="ctr"/>
            <a:r>
              <a:rPr lang="en-BG" sz="3200" dirty="0"/>
              <a:t>Формат на представяне на услугите на НАП в следващите слайдове</a:t>
            </a:r>
            <a:endParaRPr lang="bg-BG" sz="3200" dirty="0"/>
          </a:p>
        </p:txBody>
      </p:sp>
    </p:spTree>
    <p:extLst>
      <p:ext uri="{BB962C8B-B14F-4D97-AF65-F5344CB8AC3E}">
        <p14:creationId xmlns:p14="http://schemas.microsoft.com/office/powerpoint/2010/main" val="3867899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12925" y="221380"/>
            <a:ext cx="3605646" cy="5541746"/>
          </a:xfrm>
          <a:solidFill>
            <a:srgbClr val="E3EFDB"/>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bg-BG" b="1" dirty="0"/>
              <a:t>Услуги на свободен достъп</a:t>
            </a:r>
            <a:br>
              <a:rPr lang="en-BG" b="1" dirty="0"/>
            </a:br>
            <a:br>
              <a:rPr lang="en-BG" b="1" dirty="0"/>
            </a:br>
            <a:r>
              <a:rPr lang="en-BG" sz="2400" dirty="0"/>
              <a:t>Тези услуги не са групирани на друг принцип</a:t>
            </a:r>
            <a:endParaRPr lang="en-BG"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669784112"/>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71354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rgbClr val="FEF3CD"/>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ИЗДАВАНЕ НА УДОСТОВЕРЕНИЯ</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1738298694"/>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278754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02E52-054E-3784-1DC0-E97FFDA60B85}"/>
              </a:ext>
            </a:extLst>
          </p:cNvPr>
          <p:cNvSpPr>
            <a:spLocks noGrp="1"/>
          </p:cNvSpPr>
          <p:nvPr>
            <p:ph type="title"/>
          </p:nvPr>
        </p:nvSpPr>
        <p:spPr>
          <a:xfrm>
            <a:off x="224957" y="221380"/>
            <a:ext cx="3605646" cy="5541746"/>
          </a:xfrm>
          <a:solidFill>
            <a:srgbClr val="FEF3CD"/>
          </a:solidFill>
        </p:spPr>
        <p:style>
          <a:lnRef idx="1">
            <a:schemeClr val="accent6"/>
          </a:lnRef>
          <a:fillRef idx="2">
            <a:schemeClr val="accent6"/>
          </a:fillRef>
          <a:effectRef idx="1">
            <a:schemeClr val="accent6"/>
          </a:effectRef>
          <a:fontRef idx="minor">
            <a:schemeClr val="dk1"/>
          </a:fontRef>
        </p:style>
        <p:txBody>
          <a:bodyPr>
            <a:normAutofit/>
          </a:bodyPr>
          <a:lstStyle/>
          <a:p>
            <a:pPr lvl="0"/>
            <a:r>
              <a:rPr lang="en-BG" sz="3200" b="1" dirty="0"/>
              <a:t>ГРУПА:</a:t>
            </a:r>
            <a:br>
              <a:rPr lang="en-BG" sz="3200" b="1" dirty="0"/>
            </a:br>
            <a:br>
              <a:rPr lang="en-BG" sz="3200" b="1" dirty="0"/>
            </a:br>
            <a:r>
              <a:rPr lang="bg-BG" sz="3200" b="1" dirty="0"/>
              <a:t>ПРЕДОСТАВЯНЕ НА СПРАВКИ И ИНФОРМАЦИЯ</a:t>
            </a:r>
            <a:endParaRPr lang="en-BG" sz="3200" dirty="0"/>
          </a:p>
        </p:txBody>
      </p:sp>
      <p:graphicFrame>
        <p:nvGraphicFramePr>
          <p:cNvPr id="7" name="Content Placeholder 6">
            <a:extLst>
              <a:ext uri="{FF2B5EF4-FFF2-40B4-BE49-F238E27FC236}">
                <a16:creationId xmlns:a16="http://schemas.microsoft.com/office/drawing/2014/main" id="{29C3CA15-B2DA-29D5-8AF5-F4BBC406848E}"/>
              </a:ext>
            </a:extLst>
          </p:cNvPr>
          <p:cNvGraphicFramePr>
            <a:graphicFrameLocks noGrp="1"/>
          </p:cNvGraphicFramePr>
          <p:nvPr>
            <p:ph idx="1"/>
            <p:extLst>
              <p:ext uri="{D42A27DB-BD31-4B8C-83A1-F6EECF244321}">
                <p14:modId xmlns:p14="http://schemas.microsoft.com/office/powerpoint/2010/main" val="3475203667"/>
              </p:ext>
            </p:extLst>
          </p:nvPr>
        </p:nvGraphicFramePr>
        <p:xfrm>
          <a:off x="4320295" y="594359"/>
          <a:ext cx="7577296" cy="571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6DC5EC-9A46-B975-C307-3ACDE066B8DF}"/>
              </a:ext>
            </a:extLst>
          </p:cNvPr>
          <p:cNvSpPr>
            <a:spLocks noGrp="1"/>
          </p:cNvSpPr>
          <p:nvPr>
            <p:ph type="ftr" sz="quarter" idx="11"/>
          </p:nvPr>
        </p:nvSpPr>
        <p:spPr/>
        <p:txBody>
          <a:bodyPr/>
          <a:lstStyle/>
          <a:p>
            <a:pPr>
              <a:defRPr/>
            </a:pPr>
            <a:r>
              <a:rPr lang="ru-RU"/>
              <a:t> Европейска Рамка на дигиталните компетентности с петте области на дигитална компетентност и 21 дигитални умения/ компетентности (DigComp 2.1)</a:t>
            </a:r>
          </a:p>
        </p:txBody>
      </p:sp>
    </p:spTree>
    <p:extLst>
      <p:ext uri="{BB962C8B-B14F-4D97-AF65-F5344CB8AC3E}">
        <p14:creationId xmlns:p14="http://schemas.microsoft.com/office/powerpoint/2010/main" val="155199605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Calibri-Cambria">
      <a:majorFont>
        <a:latin typeface="Calibri" panose="020F0502020204030204"/>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1485</TotalTime>
  <Words>2885</Words>
  <Application>Microsoft Macintosh PowerPoint</Application>
  <PresentationFormat>Widescreen</PresentationFormat>
  <Paragraphs>152</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Cambria</vt:lpstr>
      <vt:lpstr>Symbol</vt:lpstr>
      <vt:lpstr>Times New Roman</vt:lpstr>
      <vt:lpstr>Retrospect</vt:lpstr>
      <vt:lpstr>ДИГИТАЛНИ ПУБЛИЧНИ УСЛУГИ</vt:lpstr>
      <vt:lpstr>КАКВО ДА ОЧАКВАТЕ ОТ ТАЗИ ТЕМА?</vt:lpstr>
      <vt:lpstr>ОБЩА ИНФОРМАЦИЯ ЗА НАП</vt:lpstr>
      <vt:lpstr>Официален уеб сайт на НАП</vt:lpstr>
      <vt:lpstr>ЕЛЕКТРОННИ УСЛУГИ НА НАП, В ЗАВИСИМОСТ ОТ НАЧИНА НА ДОСТЪП</vt:lpstr>
      <vt:lpstr>ЕЛЕКТРОННИ УСЛУГИ НА НАП, В ЗАВИСИМОСТ ОТ НАЧИНА НА ДОСТЪП</vt:lpstr>
      <vt:lpstr>Услуги на свободен достъп  Тези услуги не са групирани на друг принцип</vt:lpstr>
      <vt:lpstr>ГРУПА:  ИЗДАВАНЕ НА УДОСТОВЕРЕНИЯ</vt:lpstr>
      <vt:lpstr>ГРУПА:  ПРЕДОСТАВЯНЕ НА СПРАВКИ И ИНФОРМАЦИЯ</vt:lpstr>
      <vt:lpstr>ГРУПА:  ПРЕДОСТАВЯНЕ НА СПРАВКИ И ИНФОРМАЦИЯ</vt:lpstr>
      <vt:lpstr>ГРУПА:  ПРЕДОСТАВЯНЕ НА СПРАВКИ И ИНФОРМАЦИЯ</vt:lpstr>
      <vt:lpstr>ГРУПА:  ПРЕДОСТАВЯНЕ НА СПРАВКИ И ИНФОРМАЦИЯ</vt:lpstr>
      <vt:lpstr>ГРУПА:  ПРИЕМАНЕ НА ДАНЪЧНИ И ОСИГУРИТЕЛНИ ДЕКЛАРАЦИИ</vt:lpstr>
      <vt:lpstr>ГРУПА:  ПРИЕМАНЕ НА ДАНЪЧНИ И ОСИГУРИТЕЛНИ ДЕКЛАРАЦИИ</vt:lpstr>
      <vt:lpstr>ГРУПА:  ПРИЕМАНЕ НА ДАНЪЧНИ И ОСИГУРИТЕЛНИ ДЕКЛАРАЦИИ</vt:lpstr>
      <vt:lpstr>ГРУПА:  ПРИЕМАНЕ НА ДАНЪЧНИ И ОСИГУРИТЕЛНИ ДЕКЛАРАЦИИ</vt:lpstr>
      <vt:lpstr>ГРУПА:  ПРИЕМАНЕ НА СПРАВКИ, УВЕДОМЛЕНИЯ И ДР. ДОКУМЕНТИ</vt:lpstr>
      <vt:lpstr>ГРУПА:  ПРИЕМАНЕ НА СПРАВКИ, УВЕДОМЛЕНИЯ И ДР. ДОКУМЕНТИ</vt:lpstr>
      <vt:lpstr>ГРУПА:  ПРИЕМАНЕ НА СПРАВКИ, УВЕДОМЛЕНИЯ И ДР. ДОКУМЕНТИ</vt:lpstr>
      <vt:lpstr>ГРУПА:  ПРИЕМАНЕ НА СПРАВКИ, УВЕДОМЛЕНИЯ И ДР. ДОКУМЕНТИ</vt:lpstr>
      <vt:lpstr>СЕКЦИЯТА „РЪКОВОДСТВА“  НА УЕБ САЙТА НА НАП</vt:lpstr>
      <vt:lpstr>ДИГИТАЛНИ ПУБЛИЧНИ УСЛУГИ</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Irena Avdjieva</dc:creator>
  <cp:lastModifiedBy>Валерия Николаева Симеонова</cp:lastModifiedBy>
  <cp:revision>53</cp:revision>
  <dcterms:created xsi:type="dcterms:W3CDTF">2023-01-03T13:46:11Z</dcterms:created>
  <dcterms:modified xsi:type="dcterms:W3CDTF">2023-02-05T18:28:27Z</dcterms:modified>
</cp:coreProperties>
</file>