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4" r:id="rId4"/>
    <p:sldId id="263" r:id="rId5"/>
    <p:sldId id="265" r:id="rId6"/>
    <p:sldId id="269" r:id="rId7"/>
    <p:sldId id="268" r:id="rId8"/>
    <p:sldId id="273" r:id="rId9"/>
    <p:sldId id="270" r:id="rId10"/>
    <p:sldId id="284" r:id="rId11"/>
    <p:sldId id="285" r:id="rId12"/>
    <p:sldId id="286" r:id="rId13"/>
    <p:sldId id="287" r:id="rId14"/>
    <p:sldId id="288" r:id="rId15"/>
    <p:sldId id="289" r:id="rId16"/>
    <p:sldId id="266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Начало" id="{D53DDC9C-7394-8146-9B8D-BF202EB495CA}">
          <p14:sldIdLst>
            <p14:sldId id="256"/>
            <p14:sldId id="257"/>
            <p14:sldId id="264"/>
            <p14:sldId id="263"/>
            <p14:sldId id="265"/>
            <p14:sldId id="269"/>
          </p14:sldIdLst>
        </p14:section>
        <p14:section name="Предостявани услуги от НОИ" id="{D59E5672-E3AE-3F40-8B9F-4D10D0A3CDEB}">
          <p14:sldIdLst>
            <p14:sldId id="268"/>
            <p14:sldId id="273"/>
            <p14:sldId id="270"/>
            <p14:sldId id="284"/>
            <p14:sldId id="285"/>
            <p14:sldId id="286"/>
            <p14:sldId id="287"/>
            <p14:sldId id="288"/>
            <p14:sldId id="289"/>
          </p14:sldIdLst>
        </p14:section>
        <p14:section name="Финален слайд" id="{0F48E978-D077-6A41-84E9-7A2300AFF5B4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3CD"/>
    <a:srgbClr val="E3EFDB"/>
    <a:srgbClr val="E0C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92"/>
  </p:normalViewPr>
  <p:slideViewPr>
    <p:cSldViewPr snapToGrid="0">
      <p:cViewPr varScale="1">
        <p:scale>
          <a:sx n="106" d="100"/>
          <a:sy n="106" d="100"/>
        </p:scale>
        <p:origin x="544" y="17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hyperlink" Target="https://ereports.nssi.bg/ereports/" TargetMode="External"/><Relationship Id="rId2" Type="http://schemas.openxmlformats.org/officeDocument/2006/relationships/hyperlink" Target="https://apps2.nssi.bg/stavapp/" TargetMode="External"/><Relationship Id="rId1" Type="http://schemas.openxmlformats.org/officeDocument/2006/relationships/hyperlink" Target="https://apps2.nssi.bg/ARCHRegisteredEmployers/" TargetMode="External"/><Relationship Id="rId4" Type="http://schemas.openxmlformats.org/officeDocument/2006/relationships/hyperlink" Target="https://ebenefits.nssi.bg/benefitscalculateperiods/" TargetMode="Externa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2.nssi.bg/reportsocialgridsite2020/" TargetMode="External"/><Relationship Id="rId7" Type="http://schemas.openxmlformats.org/officeDocument/2006/relationships/hyperlink" Target="https://apps2.nssi.bg/BenefitsPersonalReport/" TargetMode="External"/><Relationship Id="rId2" Type="http://schemas.openxmlformats.org/officeDocument/2006/relationships/hyperlink" Target="https://apps2.nssi.bg/CalculateMaternityBenefits/" TargetMode="External"/><Relationship Id="rId1" Type="http://schemas.openxmlformats.org/officeDocument/2006/relationships/hyperlink" Target="https://apps2.nssi.bg/PensionsCalc/" TargetMode="External"/><Relationship Id="rId6" Type="http://schemas.openxmlformats.org/officeDocument/2006/relationships/hyperlink" Target="https://ebenefits.nssi.bg/ePcreportpik/" TargetMode="External"/><Relationship Id="rId5" Type="http://schemas.openxmlformats.org/officeDocument/2006/relationships/hyperlink" Target="https://apps2.nssi.bg/reportegnall/" TargetMode="External"/><Relationship Id="rId4" Type="http://schemas.openxmlformats.org/officeDocument/2006/relationships/hyperlink" Target="https://apps2.nssi.bg/socialsecuritystatus/" TargetMode="Externa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hyperlink" Target="https://ebenefits.nssi.bg/unemplpayment/" TargetMode="External"/><Relationship Id="rId2" Type="http://schemas.openxmlformats.org/officeDocument/2006/relationships/hyperlink" Target="https://ebenefits.nssi.bg/BenefitsClientInfo/" TargetMode="External"/><Relationship Id="rId1" Type="http://schemas.openxmlformats.org/officeDocument/2006/relationships/hyperlink" Target="https://apps2.nssi.bg/reportegnpopdoodocsandpayment/" TargetMode="External"/><Relationship Id="rId6" Type="http://schemas.openxmlformats.org/officeDocument/2006/relationships/hyperlink" Target="https://apps2.nssi.bg/pensionersinorderofdata/" TargetMode="External"/><Relationship Id="rId5" Type="http://schemas.openxmlformats.org/officeDocument/2006/relationships/hyperlink" Target="https://apps2.nssi.bg/PensionsReports/" TargetMode="External"/><Relationship Id="rId4" Type="http://schemas.openxmlformats.org/officeDocument/2006/relationships/hyperlink" Target="https://apps2.nssi.bg/unemplregistration2022/" TargetMode="External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hyperlink" Target="https://administrativeservices.nssi.bg/service/group/9b4890b5-1613-4831-ae03-525c97bf4121/" TargetMode="External"/><Relationship Id="rId3" Type="http://schemas.openxmlformats.org/officeDocument/2006/relationships/hyperlink" Target="https://administrativeservices.nssi.bg/service/group/9cd4fa88-190f-44b1-82ed-5cae1ca1abd8/" TargetMode="External"/><Relationship Id="rId7" Type="http://schemas.openxmlformats.org/officeDocument/2006/relationships/hyperlink" Target="https://administrativeservices.nssi.bg/service/group/fb601077-b88b-45a2-a515-440fb19093f4/" TargetMode="External"/><Relationship Id="rId2" Type="http://schemas.openxmlformats.org/officeDocument/2006/relationships/hyperlink" Target="https://administrativeservices.nssi.bg/service/group/058c6b87-c6bc-4380-87b2-63f4f1c67098/" TargetMode="External"/><Relationship Id="rId1" Type="http://schemas.openxmlformats.org/officeDocument/2006/relationships/hyperlink" Target="https://administrativeservices.nssi.bg/service/group/a73fea25-29c0-48b7-9b57-cbb773f48f7c/" TargetMode="External"/><Relationship Id="rId6" Type="http://schemas.openxmlformats.org/officeDocument/2006/relationships/hyperlink" Target="https://administrativeservices.nssi.bg/service/group/f9d05e38-70e2-4bac-9168-42d349cbaab1/" TargetMode="External"/><Relationship Id="rId5" Type="http://schemas.openxmlformats.org/officeDocument/2006/relationships/hyperlink" Target="https://administrativeservices.nssi.bg/service/group/53a4cd94-fb6d-40d1-87e2-f781d079e5fa/" TargetMode="External"/><Relationship Id="rId4" Type="http://schemas.openxmlformats.org/officeDocument/2006/relationships/hyperlink" Target="https://administrativeservices.nssi.bg/service/group/5a744b25-e13a-4d76-abd7-275867bbb339/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hyperlink" Target="https://ereports.nssi.bg/ereports/" TargetMode="External"/><Relationship Id="rId2" Type="http://schemas.openxmlformats.org/officeDocument/2006/relationships/hyperlink" Target="https://apps2.nssi.bg/stavapp/" TargetMode="External"/><Relationship Id="rId1" Type="http://schemas.openxmlformats.org/officeDocument/2006/relationships/hyperlink" Target="https://apps2.nssi.bg/ARCHRegisteredEmployers/" TargetMode="External"/><Relationship Id="rId4" Type="http://schemas.openxmlformats.org/officeDocument/2006/relationships/hyperlink" Target="https://ebenefits.nssi.bg/benefitscalculateperiods/" TargetMode="External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2.nssi.bg/reportsocialgridsite2020/" TargetMode="External"/><Relationship Id="rId7" Type="http://schemas.openxmlformats.org/officeDocument/2006/relationships/hyperlink" Target="https://apps2.nssi.bg/BenefitsPersonalReport/" TargetMode="External"/><Relationship Id="rId2" Type="http://schemas.openxmlformats.org/officeDocument/2006/relationships/hyperlink" Target="https://apps2.nssi.bg/CalculateMaternityBenefits/" TargetMode="External"/><Relationship Id="rId1" Type="http://schemas.openxmlformats.org/officeDocument/2006/relationships/hyperlink" Target="https://apps2.nssi.bg/PensionsCalc/" TargetMode="External"/><Relationship Id="rId6" Type="http://schemas.openxmlformats.org/officeDocument/2006/relationships/hyperlink" Target="https://ebenefits.nssi.bg/ePcreportpik/" TargetMode="External"/><Relationship Id="rId5" Type="http://schemas.openxmlformats.org/officeDocument/2006/relationships/hyperlink" Target="https://apps2.nssi.bg/reportegnall/" TargetMode="External"/><Relationship Id="rId4" Type="http://schemas.openxmlformats.org/officeDocument/2006/relationships/hyperlink" Target="https://apps2.nssi.bg/socialsecuritystatus/" TargetMode="External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hyperlink" Target="https://ebenefits.nssi.bg/unemplpayment/" TargetMode="External"/><Relationship Id="rId2" Type="http://schemas.openxmlformats.org/officeDocument/2006/relationships/hyperlink" Target="https://ebenefits.nssi.bg/BenefitsClientInfo/" TargetMode="External"/><Relationship Id="rId1" Type="http://schemas.openxmlformats.org/officeDocument/2006/relationships/hyperlink" Target="https://apps2.nssi.bg/reportegnpopdoodocsandpayment/" TargetMode="External"/><Relationship Id="rId6" Type="http://schemas.openxmlformats.org/officeDocument/2006/relationships/hyperlink" Target="https://apps2.nssi.bg/pensionersinorderofdata/" TargetMode="External"/><Relationship Id="rId5" Type="http://schemas.openxmlformats.org/officeDocument/2006/relationships/hyperlink" Target="https://apps2.nssi.bg/PensionsReports/" TargetMode="External"/><Relationship Id="rId4" Type="http://schemas.openxmlformats.org/officeDocument/2006/relationships/hyperlink" Target="https://apps2.nssi.bg/unemplregistration2022/" TargetMode="External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hyperlink" Target="https://administrativeservices.nssi.bg/service/group/9b4890b5-1613-4831-ae03-525c97bf4121/" TargetMode="External"/><Relationship Id="rId3" Type="http://schemas.openxmlformats.org/officeDocument/2006/relationships/hyperlink" Target="https://administrativeservices.nssi.bg/service/group/9cd4fa88-190f-44b1-82ed-5cae1ca1abd8/" TargetMode="External"/><Relationship Id="rId7" Type="http://schemas.openxmlformats.org/officeDocument/2006/relationships/hyperlink" Target="https://administrativeservices.nssi.bg/service/group/fb601077-b88b-45a2-a515-440fb19093f4/" TargetMode="External"/><Relationship Id="rId2" Type="http://schemas.openxmlformats.org/officeDocument/2006/relationships/hyperlink" Target="https://administrativeservices.nssi.bg/service/group/058c6b87-c6bc-4380-87b2-63f4f1c67098/" TargetMode="External"/><Relationship Id="rId1" Type="http://schemas.openxmlformats.org/officeDocument/2006/relationships/hyperlink" Target="https://administrativeservices.nssi.bg/service/group/a73fea25-29c0-48b7-9b57-cbb773f48f7c/" TargetMode="External"/><Relationship Id="rId6" Type="http://schemas.openxmlformats.org/officeDocument/2006/relationships/hyperlink" Target="https://administrativeservices.nssi.bg/service/group/f9d05e38-70e2-4bac-9168-42d349cbaab1/" TargetMode="External"/><Relationship Id="rId5" Type="http://schemas.openxmlformats.org/officeDocument/2006/relationships/hyperlink" Target="https://administrativeservices.nssi.bg/service/group/53a4cd94-fb6d-40d1-87e2-f781d079e5fa/" TargetMode="External"/><Relationship Id="rId4" Type="http://schemas.openxmlformats.org/officeDocument/2006/relationships/hyperlink" Target="https://administrativeservices.nssi.bg/service/group/5a744b25-e13a-4d76-abd7-275867bbb339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16524C-A566-A946-A5C4-B13CFE2E0C6B}" type="doc">
      <dgm:prSet loTypeId="urn:microsoft.com/office/officeart/2005/8/layout/hList3" loCatId="list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en-GB"/>
        </a:p>
      </dgm:t>
    </dgm:pt>
    <dgm:pt modelId="{17D5A1C1-298E-D343-8E87-B4DEAE2341AD}">
      <dgm:prSet/>
      <dgm:spPr/>
      <dgm:t>
        <a:bodyPr/>
        <a:lstStyle/>
        <a:p>
          <a:r>
            <a:rPr lang="bg-BG" dirty="0"/>
            <a:t>В края на темата, обучаемите би следвало да са придобили:</a:t>
          </a:r>
          <a:endParaRPr lang="en-BG" dirty="0"/>
        </a:p>
      </dgm:t>
    </dgm:pt>
    <dgm:pt modelId="{0A1558A4-E368-F04E-B44F-FD442014CD27}" type="parTrans" cxnId="{EDF461B5-0037-D449-A267-BD44FC439CAF}">
      <dgm:prSet/>
      <dgm:spPr/>
      <dgm:t>
        <a:bodyPr/>
        <a:lstStyle/>
        <a:p>
          <a:endParaRPr lang="en-GB"/>
        </a:p>
      </dgm:t>
    </dgm:pt>
    <dgm:pt modelId="{8796DB67-23F0-774F-B572-4DE299BEEE64}" type="sibTrans" cxnId="{EDF461B5-0037-D449-A267-BD44FC439CAF}">
      <dgm:prSet/>
      <dgm:spPr/>
      <dgm:t>
        <a:bodyPr/>
        <a:lstStyle/>
        <a:p>
          <a:endParaRPr lang="en-GB"/>
        </a:p>
      </dgm:t>
    </dgm:pt>
    <dgm:pt modelId="{F1ABF164-B656-C748-B61E-843DE34569F0}">
      <dgm:prSet/>
      <dgm:spPr/>
      <dgm:t>
        <a:bodyPr/>
        <a:lstStyle/>
        <a:p>
          <a:r>
            <a:rPr lang="bg-BG" b="1" dirty="0"/>
            <a:t>Знания</a:t>
          </a:r>
          <a:r>
            <a:rPr lang="bg-BG" dirty="0"/>
            <a:t>: </a:t>
          </a:r>
          <a:endParaRPr lang="en-BG" dirty="0"/>
        </a:p>
        <a:p>
          <a:r>
            <a:rPr lang="bg-BG" dirty="0"/>
            <a:t>Разбиране за основните услуги, предоставяни от </a:t>
          </a:r>
          <a:r>
            <a:rPr lang="en-BG" dirty="0"/>
            <a:t>НОИ</a:t>
          </a:r>
          <a:r>
            <a:rPr lang="bg-BG" dirty="0"/>
            <a:t>.</a:t>
          </a:r>
          <a:endParaRPr lang="en-BG" dirty="0"/>
        </a:p>
      </dgm:t>
    </dgm:pt>
    <dgm:pt modelId="{5E8FC137-C177-1041-B77D-A083A3882B14}" type="parTrans" cxnId="{80D77717-5C3E-7D40-A713-60211B5B9C7F}">
      <dgm:prSet/>
      <dgm:spPr/>
      <dgm:t>
        <a:bodyPr/>
        <a:lstStyle/>
        <a:p>
          <a:endParaRPr lang="en-GB"/>
        </a:p>
      </dgm:t>
    </dgm:pt>
    <dgm:pt modelId="{CC682EDC-DB53-EF4A-95A7-A8A8A907D19A}" type="sibTrans" cxnId="{80D77717-5C3E-7D40-A713-60211B5B9C7F}">
      <dgm:prSet/>
      <dgm:spPr/>
      <dgm:t>
        <a:bodyPr/>
        <a:lstStyle/>
        <a:p>
          <a:endParaRPr lang="en-GB"/>
        </a:p>
      </dgm:t>
    </dgm:pt>
    <dgm:pt modelId="{DEE021BE-016E-A147-B004-2BC2E03E60A7}">
      <dgm:prSet/>
      <dgm:spPr/>
      <dgm:t>
        <a:bodyPr/>
        <a:lstStyle/>
        <a:p>
          <a:r>
            <a:rPr lang="bg-BG" b="1" dirty="0"/>
            <a:t>Умения</a:t>
          </a:r>
          <a:r>
            <a:rPr lang="bg-BG" dirty="0"/>
            <a:t>: </a:t>
          </a:r>
          <a:endParaRPr lang="en-BG" dirty="0"/>
        </a:p>
        <a:p>
          <a:r>
            <a:rPr lang="bg-BG" noProof="0" dirty="0"/>
            <a:t>Умение </a:t>
          </a:r>
          <a:r>
            <a:rPr lang="bg-BG" dirty="0"/>
            <a:t>за регистриране, изпълнение на основни услуги, предоставяни от </a:t>
          </a:r>
          <a:r>
            <a:rPr lang="en-BG" dirty="0"/>
            <a:t>НОИ</a:t>
          </a:r>
          <a:r>
            <a:rPr lang="bg-BG" dirty="0"/>
            <a:t>. </a:t>
          </a:r>
          <a:endParaRPr lang="en-BG" dirty="0"/>
        </a:p>
      </dgm:t>
    </dgm:pt>
    <dgm:pt modelId="{D2E63482-3C2B-E54E-A412-78022B321840}" type="parTrans" cxnId="{AD483C6D-5B1C-5A4F-8148-EB6EEB7ADE42}">
      <dgm:prSet/>
      <dgm:spPr/>
      <dgm:t>
        <a:bodyPr/>
        <a:lstStyle/>
        <a:p>
          <a:endParaRPr lang="en-GB"/>
        </a:p>
      </dgm:t>
    </dgm:pt>
    <dgm:pt modelId="{644C2B14-2FAF-7249-A82B-24B67E68DFEF}" type="sibTrans" cxnId="{AD483C6D-5B1C-5A4F-8148-EB6EEB7ADE42}">
      <dgm:prSet/>
      <dgm:spPr/>
      <dgm:t>
        <a:bodyPr/>
        <a:lstStyle/>
        <a:p>
          <a:endParaRPr lang="en-GB"/>
        </a:p>
      </dgm:t>
    </dgm:pt>
    <dgm:pt modelId="{05D5D569-BBFB-6B49-8449-543D92F0F826}">
      <dgm:prSet/>
      <dgm:spPr/>
      <dgm:t>
        <a:bodyPr/>
        <a:lstStyle/>
        <a:p>
          <a:r>
            <a:rPr lang="bg-BG" b="1" dirty="0"/>
            <a:t>Нагласи</a:t>
          </a:r>
          <a:r>
            <a:rPr lang="bg-BG" dirty="0"/>
            <a:t>: </a:t>
          </a:r>
          <a:endParaRPr lang="en-BG" dirty="0"/>
        </a:p>
        <a:p>
          <a:r>
            <a:rPr lang="bg-BG" noProof="0" dirty="0"/>
            <a:t>Разпознава </a:t>
          </a:r>
          <a:r>
            <a:rPr lang="bg-BG" dirty="0"/>
            <a:t>предимствата и има положителна нагласа да използва електронни услуги на </a:t>
          </a:r>
          <a:r>
            <a:rPr lang="en-BG" dirty="0"/>
            <a:t>НОИ</a:t>
          </a:r>
          <a:r>
            <a:rPr lang="bg-BG" dirty="0"/>
            <a:t>.</a:t>
          </a:r>
          <a:r>
            <a:rPr lang="en-BG" dirty="0"/>
            <a:t> </a:t>
          </a:r>
        </a:p>
      </dgm:t>
    </dgm:pt>
    <dgm:pt modelId="{15127C9F-C87C-E146-9C89-AA49E97F78FF}" type="parTrans" cxnId="{0695C4EC-2A7C-454F-865C-917D585FEC8C}">
      <dgm:prSet/>
      <dgm:spPr/>
      <dgm:t>
        <a:bodyPr/>
        <a:lstStyle/>
        <a:p>
          <a:endParaRPr lang="en-GB"/>
        </a:p>
      </dgm:t>
    </dgm:pt>
    <dgm:pt modelId="{FD0A610B-CDF8-2749-B81D-69FBE3D6C8AC}" type="sibTrans" cxnId="{0695C4EC-2A7C-454F-865C-917D585FEC8C}">
      <dgm:prSet/>
      <dgm:spPr/>
      <dgm:t>
        <a:bodyPr/>
        <a:lstStyle/>
        <a:p>
          <a:endParaRPr lang="en-GB"/>
        </a:p>
      </dgm:t>
    </dgm:pt>
    <dgm:pt modelId="{D4D543F1-D349-4D43-BA7E-105CC5CF189D}" type="pres">
      <dgm:prSet presAssocID="{6716524C-A566-A946-A5C4-B13CFE2E0C6B}" presName="composite" presStyleCnt="0">
        <dgm:presLayoutVars>
          <dgm:chMax val="1"/>
          <dgm:dir/>
          <dgm:resizeHandles val="exact"/>
        </dgm:presLayoutVars>
      </dgm:prSet>
      <dgm:spPr/>
    </dgm:pt>
    <dgm:pt modelId="{948CAA9A-101A-0C47-A041-4FDA9FB37D0F}" type="pres">
      <dgm:prSet presAssocID="{17D5A1C1-298E-D343-8E87-B4DEAE2341AD}" presName="roof" presStyleLbl="dkBgShp" presStyleIdx="0" presStyleCnt="2"/>
      <dgm:spPr/>
    </dgm:pt>
    <dgm:pt modelId="{4917AD0E-ABE0-8B47-8589-B48419DDA52C}" type="pres">
      <dgm:prSet presAssocID="{17D5A1C1-298E-D343-8E87-B4DEAE2341AD}" presName="pillars" presStyleCnt="0"/>
      <dgm:spPr/>
    </dgm:pt>
    <dgm:pt modelId="{3C2610C0-2050-8841-93A1-2F59C047E56C}" type="pres">
      <dgm:prSet presAssocID="{17D5A1C1-298E-D343-8E87-B4DEAE2341AD}" presName="pillar1" presStyleLbl="node1" presStyleIdx="0" presStyleCnt="3">
        <dgm:presLayoutVars>
          <dgm:bulletEnabled val="1"/>
        </dgm:presLayoutVars>
      </dgm:prSet>
      <dgm:spPr/>
    </dgm:pt>
    <dgm:pt modelId="{E0C032F0-DFC3-294F-8DC7-C831F60F7A16}" type="pres">
      <dgm:prSet presAssocID="{DEE021BE-016E-A147-B004-2BC2E03E60A7}" presName="pillarX" presStyleLbl="node1" presStyleIdx="1" presStyleCnt="3">
        <dgm:presLayoutVars>
          <dgm:bulletEnabled val="1"/>
        </dgm:presLayoutVars>
      </dgm:prSet>
      <dgm:spPr/>
    </dgm:pt>
    <dgm:pt modelId="{A7BA1D7B-72DC-9E42-A932-F1593D82B709}" type="pres">
      <dgm:prSet presAssocID="{05D5D569-BBFB-6B49-8449-543D92F0F826}" presName="pillarX" presStyleLbl="node1" presStyleIdx="2" presStyleCnt="3">
        <dgm:presLayoutVars>
          <dgm:bulletEnabled val="1"/>
        </dgm:presLayoutVars>
      </dgm:prSet>
      <dgm:spPr/>
    </dgm:pt>
    <dgm:pt modelId="{BD491CFA-D4E2-D249-85B2-C62E5C63271E}" type="pres">
      <dgm:prSet presAssocID="{17D5A1C1-298E-D343-8E87-B4DEAE2341AD}" presName="base" presStyleLbl="dkBgShp" presStyleIdx="1" presStyleCnt="2"/>
      <dgm:spPr/>
    </dgm:pt>
  </dgm:ptLst>
  <dgm:cxnLst>
    <dgm:cxn modelId="{80D77717-5C3E-7D40-A713-60211B5B9C7F}" srcId="{17D5A1C1-298E-D343-8E87-B4DEAE2341AD}" destId="{F1ABF164-B656-C748-B61E-843DE34569F0}" srcOrd="0" destOrd="0" parTransId="{5E8FC137-C177-1041-B77D-A083A3882B14}" sibTransId="{CC682EDC-DB53-EF4A-95A7-A8A8A907D19A}"/>
    <dgm:cxn modelId="{6D19CC19-3790-3F4D-8BC1-E5B94A7055EC}" type="presOf" srcId="{F1ABF164-B656-C748-B61E-843DE34569F0}" destId="{3C2610C0-2050-8841-93A1-2F59C047E56C}" srcOrd="0" destOrd="0" presId="urn:microsoft.com/office/officeart/2005/8/layout/hList3"/>
    <dgm:cxn modelId="{84E7A465-9B95-7740-87DB-1500DCC1C638}" type="presOf" srcId="{05D5D569-BBFB-6B49-8449-543D92F0F826}" destId="{A7BA1D7B-72DC-9E42-A932-F1593D82B709}" srcOrd="0" destOrd="0" presId="urn:microsoft.com/office/officeart/2005/8/layout/hList3"/>
    <dgm:cxn modelId="{040B3B66-FCD0-634F-BB7D-9D1F9ED2EC09}" type="presOf" srcId="{17D5A1C1-298E-D343-8E87-B4DEAE2341AD}" destId="{948CAA9A-101A-0C47-A041-4FDA9FB37D0F}" srcOrd="0" destOrd="0" presId="urn:microsoft.com/office/officeart/2005/8/layout/hList3"/>
    <dgm:cxn modelId="{AD483C6D-5B1C-5A4F-8148-EB6EEB7ADE42}" srcId="{17D5A1C1-298E-D343-8E87-B4DEAE2341AD}" destId="{DEE021BE-016E-A147-B004-2BC2E03E60A7}" srcOrd="1" destOrd="0" parTransId="{D2E63482-3C2B-E54E-A412-78022B321840}" sibTransId="{644C2B14-2FAF-7249-A82B-24B67E68DFEF}"/>
    <dgm:cxn modelId="{3FCF319B-770E-2240-87BC-BD368BD8CDA2}" type="presOf" srcId="{DEE021BE-016E-A147-B004-2BC2E03E60A7}" destId="{E0C032F0-DFC3-294F-8DC7-C831F60F7A16}" srcOrd="0" destOrd="0" presId="urn:microsoft.com/office/officeart/2005/8/layout/hList3"/>
    <dgm:cxn modelId="{EDF461B5-0037-D449-A267-BD44FC439CAF}" srcId="{6716524C-A566-A946-A5C4-B13CFE2E0C6B}" destId="{17D5A1C1-298E-D343-8E87-B4DEAE2341AD}" srcOrd="0" destOrd="0" parTransId="{0A1558A4-E368-F04E-B44F-FD442014CD27}" sibTransId="{8796DB67-23F0-774F-B572-4DE299BEEE64}"/>
    <dgm:cxn modelId="{E38A92B9-30A8-E243-884F-A76DBDB46018}" type="presOf" srcId="{6716524C-A566-A946-A5C4-B13CFE2E0C6B}" destId="{D4D543F1-D349-4D43-BA7E-105CC5CF189D}" srcOrd="0" destOrd="0" presId="urn:microsoft.com/office/officeart/2005/8/layout/hList3"/>
    <dgm:cxn modelId="{0695C4EC-2A7C-454F-865C-917D585FEC8C}" srcId="{17D5A1C1-298E-D343-8E87-B4DEAE2341AD}" destId="{05D5D569-BBFB-6B49-8449-543D92F0F826}" srcOrd="2" destOrd="0" parTransId="{15127C9F-C87C-E146-9C89-AA49E97F78FF}" sibTransId="{FD0A610B-CDF8-2749-B81D-69FBE3D6C8AC}"/>
    <dgm:cxn modelId="{C6DECFED-6DD8-FE42-AA2C-283C3FE343C0}" type="presParOf" srcId="{D4D543F1-D349-4D43-BA7E-105CC5CF189D}" destId="{948CAA9A-101A-0C47-A041-4FDA9FB37D0F}" srcOrd="0" destOrd="0" presId="urn:microsoft.com/office/officeart/2005/8/layout/hList3"/>
    <dgm:cxn modelId="{C994E47A-61A8-304A-9B06-0DEF96E03F53}" type="presParOf" srcId="{D4D543F1-D349-4D43-BA7E-105CC5CF189D}" destId="{4917AD0E-ABE0-8B47-8589-B48419DDA52C}" srcOrd="1" destOrd="0" presId="urn:microsoft.com/office/officeart/2005/8/layout/hList3"/>
    <dgm:cxn modelId="{5A9AEE3A-FC51-A84F-B558-B5DDDAEAD8FF}" type="presParOf" srcId="{4917AD0E-ABE0-8B47-8589-B48419DDA52C}" destId="{3C2610C0-2050-8841-93A1-2F59C047E56C}" srcOrd="0" destOrd="0" presId="urn:microsoft.com/office/officeart/2005/8/layout/hList3"/>
    <dgm:cxn modelId="{EC1BB9D8-DA98-B248-826B-E401BBF8225D}" type="presParOf" srcId="{4917AD0E-ABE0-8B47-8589-B48419DDA52C}" destId="{E0C032F0-DFC3-294F-8DC7-C831F60F7A16}" srcOrd="1" destOrd="0" presId="urn:microsoft.com/office/officeart/2005/8/layout/hList3"/>
    <dgm:cxn modelId="{D1F6B820-C04F-E84D-B6D6-2D14F9DB9115}" type="presParOf" srcId="{4917AD0E-ABE0-8B47-8589-B48419DDA52C}" destId="{A7BA1D7B-72DC-9E42-A932-F1593D82B709}" srcOrd="2" destOrd="0" presId="urn:microsoft.com/office/officeart/2005/8/layout/hList3"/>
    <dgm:cxn modelId="{B5D8F233-4A8D-2A4E-A22F-49B600582C17}" type="presParOf" srcId="{D4D543F1-D349-4D43-BA7E-105CC5CF189D}" destId="{BD491CFA-D4E2-D249-85B2-C62E5C63271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F567969-BFB6-934B-99E4-FA14D182C794}" type="doc">
      <dgm:prSet loTypeId="urn:microsoft.com/office/officeart/2005/8/layout/venn1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19BE088F-2EE9-8D4F-9A60-C5A4109C3B36}">
      <dgm:prSet/>
      <dgm:spPr/>
      <dgm:t>
        <a:bodyPr/>
        <a:lstStyle/>
        <a:p>
          <a:r>
            <a:rPr lang="bg-BG" noProof="0" dirty="0"/>
            <a:t>С въвеждането на услугите от последния слайд, стана възможно цялата процедура по </a:t>
          </a:r>
          <a:r>
            <a:rPr lang="bg-BG" b="1" noProof="0" dirty="0"/>
            <a:t>пенсионирането</a:t>
          </a:r>
          <a:r>
            <a:rPr lang="bg-BG" noProof="0" dirty="0"/>
            <a:t> на дадено физическо лице да бъде осъществена </a:t>
          </a:r>
          <a:r>
            <a:rPr lang="bg-BG" b="1" noProof="0" dirty="0"/>
            <a:t>изцяло в електронна среда</a:t>
          </a:r>
          <a:r>
            <a:rPr lang="bg-BG" noProof="0" dirty="0"/>
            <a:t>, като не е необходимо да се посещава офис на НОИ.</a:t>
          </a:r>
        </a:p>
      </dgm:t>
    </dgm:pt>
    <dgm:pt modelId="{B795CCD6-DC33-5948-B459-255E9049587A}" type="parTrans" cxnId="{D98897B2-1D08-054F-8CFD-3CD213378C84}">
      <dgm:prSet/>
      <dgm:spPr/>
      <dgm:t>
        <a:bodyPr/>
        <a:lstStyle/>
        <a:p>
          <a:endParaRPr lang="bg-BG" noProof="0" dirty="0"/>
        </a:p>
      </dgm:t>
    </dgm:pt>
    <dgm:pt modelId="{FF0491F8-13C6-C744-86DC-24A4FD23021A}" type="sibTrans" cxnId="{D98897B2-1D08-054F-8CFD-3CD213378C84}">
      <dgm:prSet/>
      <dgm:spPr/>
      <dgm:t>
        <a:bodyPr/>
        <a:lstStyle/>
        <a:p>
          <a:endParaRPr lang="bg-BG" noProof="0" dirty="0"/>
        </a:p>
      </dgm:t>
    </dgm:pt>
    <dgm:pt modelId="{1E66E64D-A69E-E842-B929-FD62AB44D07F}" type="pres">
      <dgm:prSet presAssocID="{8F567969-BFB6-934B-99E4-FA14D182C794}" presName="compositeShape" presStyleCnt="0">
        <dgm:presLayoutVars>
          <dgm:chMax val="7"/>
          <dgm:dir/>
          <dgm:resizeHandles val="exact"/>
        </dgm:presLayoutVars>
      </dgm:prSet>
      <dgm:spPr/>
    </dgm:pt>
    <dgm:pt modelId="{3A000DC2-0468-C540-AB23-A4B3B6BD3AF0}" type="pres">
      <dgm:prSet presAssocID="{19BE088F-2EE9-8D4F-9A60-C5A4109C3B36}" presName="circ1TxSh" presStyleLbl="vennNode1" presStyleIdx="0" presStyleCnt="1"/>
      <dgm:spPr/>
    </dgm:pt>
  </dgm:ptLst>
  <dgm:cxnLst>
    <dgm:cxn modelId="{059E5768-2380-DF4C-B0EF-879E2B94E97D}" type="presOf" srcId="{19BE088F-2EE9-8D4F-9A60-C5A4109C3B36}" destId="{3A000DC2-0468-C540-AB23-A4B3B6BD3AF0}" srcOrd="0" destOrd="0" presId="urn:microsoft.com/office/officeart/2005/8/layout/venn1"/>
    <dgm:cxn modelId="{D98897B2-1D08-054F-8CFD-3CD213378C84}" srcId="{8F567969-BFB6-934B-99E4-FA14D182C794}" destId="{19BE088F-2EE9-8D4F-9A60-C5A4109C3B36}" srcOrd="0" destOrd="0" parTransId="{B795CCD6-DC33-5948-B459-255E9049587A}" sibTransId="{FF0491F8-13C6-C744-86DC-24A4FD23021A}"/>
    <dgm:cxn modelId="{BD950CDC-B4AE-5F48-883D-263C128EC872}" type="presOf" srcId="{8F567969-BFB6-934B-99E4-FA14D182C794}" destId="{1E66E64D-A69E-E842-B929-FD62AB44D07F}" srcOrd="0" destOrd="0" presId="urn:microsoft.com/office/officeart/2005/8/layout/venn1"/>
    <dgm:cxn modelId="{65222A9B-2D32-3D4A-8DCB-CCF9F0C9C5A8}" type="presParOf" srcId="{1E66E64D-A69E-E842-B929-FD62AB44D07F}" destId="{3A000DC2-0468-C540-AB23-A4B3B6BD3AF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9A6FBF-E06C-8541-B636-A1C5B60D24B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GB"/>
        </a:p>
      </dgm:t>
    </dgm:pt>
    <dgm:pt modelId="{47A8CC3C-424B-2240-80DA-F02D1E4D737D}">
      <dgm:prSet/>
      <dgm:spPr/>
      <dgm:t>
        <a:bodyPr/>
        <a:lstStyle/>
        <a:p>
          <a:r>
            <a:rPr lang="en-BG"/>
            <a:t>цел на услугата</a:t>
          </a:r>
        </a:p>
      </dgm:t>
    </dgm:pt>
    <dgm:pt modelId="{D56AA540-97BC-5F4E-929A-E0C5C2F3B523}" type="parTrans" cxnId="{053D4C25-6D09-5143-9110-F6EF23C80E40}">
      <dgm:prSet/>
      <dgm:spPr/>
      <dgm:t>
        <a:bodyPr/>
        <a:lstStyle/>
        <a:p>
          <a:endParaRPr lang="en-GB"/>
        </a:p>
      </dgm:t>
    </dgm:pt>
    <dgm:pt modelId="{05AF3E67-C535-1549-A996-C3991D50533C}" type="sibTrans" cxnId="{053D4C25-6D09-5143-9110-F6EF23C80E40}">
      <dgm:prSet/>
      <dgm:spPr/>
      <dgm:t>
        <a:bodyPr/>
        <a:lstStyle/>
        <a:p>
          <a:endParaRPr lang="en-GB"/>
        </a:p>
      </dgm:t>
    </dgm:pt>
    <dgm:pt modelId="{7BC323E8-FC04-E44D-B22A-006E2A5EB9BB}">
      <dgm:prSet/>
      <dgm:spPr/>
      <dgm:t>
        <a:bodyPr/>
        <a:lstStyle/>
        <a:p>
          <a:r>
            <a:rPr lang="en-BG"/>
            <a:t>правно основание</a:t>
          </a:r>
        </a:p>
      </dgm:t>
    </dgm:pt>
    <dgm:pt modelId="{E19C1865-20C2-6C46-84E5-3F1255E13255}" type="parTrans" cxnId="{A2435E40-8256-A34C-AC6A-F5235D1E057F}">
      <dgm:prSet/>
      <dgm:spPr/>
      <dgm:t>
        <a:bodyPr/>
        <a:lstStyle/>
        <a:p>
          <a:endParaRPr lang="en-GB"/>
        </a:p>
      </dgm:t>
    </dgm:pt>
    <dgm:pt modelId="{EBE47E7F-6C3E-F145-8A9E-1CAB9D865030}" type="sibTrans" cxnId="{A2435E40-8256-A34C-AC6A-F5235D1E057F}">
      <dgm:prSet/>
      <dgm:spPr/>
      <dgm:t>
        <a:bodyPr/>
        <a:lstStyle/>
        <a:p>
          <a:endParaRPr lang="en-GB"/>
        </a:p>
      </dgm:t>
    </dgm:pt>
    <dgm:pt modelId="{84C64218-DB4C-354E-AE61-9D41711B2899}">
      <dgm:prSet/>
      <dgm:spPr/>
      <dgm:t>
        <a:bodyPr/>
        <a:lstStyle/>
        <a:p>
          <a:r>
            <a:rPr lang="en-BG"/>
            <a:t>характеристика</a:t>
          </a:r>
        </a:p>
      </dgm:t>
    </dgm:pt>
    <dgm:pt modelId="{6A2D2409-B428-C048-A31E-04E4AE8D4E3A}" type="parTrans" cxnId="{9383BD91-49D7-AF41-9CDE-903B74CA18C9}">
      <dgm:prSet/>
      <dgm:spPr/>
      <dgm:t>
        <a:bodyPr/>
        <a:lstStyle/>
        <a:p>
          <a:endParaRPr lang="en-GB"/>
        </a:p>
      </dgm:t>
    </dgm:pt>
    <dgm:pt modelId="{599BD839-0C12-7746-9FFC-06C29EF07E02}" type="sibTrans" cxnId="{9383BD91-49D7-AF41-9CDE-903B74CA18C9}">
      <dgm:prSet/>
      <dgm:spPr/>
      <dgm:t>
        <a:bodyPr/>
        <a:lstStyle/>
        <a:p>
          <a:endParaRPr lang="en-GB"/>
        </a:p>
      </dgm:t>
    </dgm:pt>
    <dgm:pt modelId="{10339536-6A9B-5043-B136-E281D8686ED2}">
      <dgm:prSet/>
      <dgm:spPr/>
      <dgm:t>
        <a:bodyPr/>
        <a:lstStyle/>
        <a:p>
          <a:r>
            <a:rPr lang="en-BG"/>
            <a:t>описание на процедурата</a:t>
          </a:r>
        </a:p>
      </dgm:t>
    </dgm:pt>
    <dgm:pt modelId="{530665FB-D2F8-BC41-B7AC-7FE87AC69A33}" type="parTrans" cxnId="{1615607E-7F9F-5F4C-80E7-6723E07C5D9D}">
      <dgm:prSet/>
      <dgm:spPr/>
      <dgm:t>
        <a:bodyPr/>
        <a:lstStyle/>
        <a:p>
          <a:endParaRPr lang="en-GB"/>
        </a:p>
      </dgm:t>
    </dgm:pt>
    <dgm:pt modelId="{9F4CAA78-3403-B747-B7BE-927B841E877F}" type="sibTrans" cxnId="{1615607E-7F9F-5F4C-80E7-6723E07C5D9D}">
      <dgm:prSet/>
      <dgm:spPr/>
      <dgm:t>
        <a:bodyPr/>
        <a:lstStyle/>
        <a:p>
          <a:endParaRPr lang="en-GB"/>
        </a:p>
      </dgm:t>
    </dgm:pt>
    <dgm:pt modelId="{333A1184-0437-D748-BE7E-5A75BC1D6522}" type="pres">
      <dgm:prSet presAssocID="{849A6FBF-E06C-8541-B636-A1C5B60D24BE}" presName="diagram" presStyleCnt="0">
        <dgm:presLayoutVars>
          <dgm:dir/>
          <dgm:resizeHandles val="exact"/>
        </dgm:presLayoutVars>
      </dgm:prSet>
      <dgm:spPr/>
    </dgm:pt>
    <dgm:pt modelId="{704751B9-3715-9246-A991-B1570486C07E}" type="pres">
      <dgm:prSet presAssocID="{47A8CC3C-424B-2240-80DA-F02D1E4D737D}" presName="node" presStyleLbl="node1" presStyleIdx="0" presStyleCnt="4">
        <dgm:presLayoutVars>
          <dgm:bulletEnabled val="1"/>
        </dgm:presLayoutVars>
      </dgm:prSet>
      <dgm:spPr/>
    </dgm:pt>
    <dgm:pt modelId="{9F6A1523-BB0D-4347-A0DD-467D5CF68E7A}" type="pres">
      <dgm:prSet presAssocID="{05AF3E67-C535-1549-A996-C3991D50533C}" presName="sibTrans" presStyleCnt="0"/>
      <dgm:spPr/>
    </dgm:pt>
    <dgm:pt modelId="{C4D5E363-D0D7-9C43-B1E2-8CCD2DB5E474}" type="pres">
      <dgm:prSet presAssocID="{7BC323E8-FC04-E44D-B22A-006E2A5EB9BB}" presName="node" presStyleLbl="node1" presStyleIdx="1" presStyleCnt="4">
        <dgm:presLayoutVars>
          <dgm:bulletEnabled val="1"/>
        </dgm:presLayoutVars>
      </dgm:prSet>
      <dgm:spPr/>
    </dgm:pt>
    <dgm:pt modelId="{B03F96DA-38D3-A241-B76D-E840F7041791}" type="pres">
      <dgm:prSet presAssocID="{EBE47E7F-6C3E-F145-8A9E-1CAB9D865030}" presName="sibTrans" presStyleCnt="0"/>
      <dgm:spPr/>
    </dgm:pt>
    <dgm:pt modelId="{9BC07091-36A6-9244-8445-CD52EB781120}" type="pres">
      <dgm:prSet presAssocID="{84C64218-DB4C-354E-AE61-9D41711B2899}" presName="node" presStyleLbl="node1" presStyleIdx="2" presStyleCnt="4">
        <dgm:presLayoutVars>
          <dgm:bulletEnabled val="1"/>
        </dgm:presLayoutVars>
      </dgm:prSet>
      <dgm:spPr/>
    </dgm:pt>
    <dgm:pt modelId="{CD10090F-6B90-E342-AC65-76E65341EF06}" type="pres">
      <dgm:prSet presAssocID="{599BD839-0C12-7746-9FFC-06C29EF07E02}" presName="sibTrans" presStyleCnt="0"/>
      <dgm:spPr/>
    </dgm:pt>
    <dgm:pt modelId="{ED15FCCE-092F-D144-8CD2-A2F102D7D3B1}" type="pres">
      <dgm:prSet presAssocID="{10339536-6A9B-5043-B136-E281D8686ED2}" presName="node" presStyleLbl="node1" presStyleIdx="3" presStyleCnt="4">
        <dgm:presLayoutVars>
          <dgm:bulletEnabled val="1"/>
        </dgm:presLayoutVars>
      </dgm:prSet>
      <dgm:spPr/>
    </dgm:pt>
  </dgm:ptLst>
  <dgm:cxnLst>
    <dgm:cxn modelId="{436AEB07-0001-6448-8626-1D4E41DAEEFE}" type="presOf" srcId="{84C64218-DB4C-354E-AE61-9D41711B2899}" destId="{9BC07091-36A6-9244-8445-CD52EB781120}" srcOrd="0" destOrd="0" presId="urn:microsoft.com/office/officeart/2005/8/layout/default"/>
    <dgm:cxn modelId="{053D4C25-6D09-5143-9110-F6EF23C80E40}" srcId="{849A6FBF-E06C-8541-B636-A1C5B60D24BE}" destId="{47A8CC3C-424B-2240-80DA-F02D1E4D737D}" srcOrd="0" destOrd="0" parTransId="{D56AA540-97BC-5F4E-929A-E0C5C2F3B523}" sibTransId="{05AF3E67-C535-1549-A996-C3991D50533C}"/>
    <dgm:cxn modelId="{A2435E40-8256-A34C-AC6A-F5235D1E057F}" srcId="{849A6FBF-E06C-8541-B636-A1C5B60D24BE}" destId="{7BC323E8-FC04-E44D-B22A-006E2A5EB9BB}" srcOrd="1" destOrd="0" parTransId="{E19C1865-20C2-6C46-84E5-3F1255E13255}" sibTransId="{EBE47E7F-6C3E-F145-8A9E-1CAB9D865030}"/>
    <dgm:cxn modelId="{26833355-B9E0-D34F-8E67-4030233FDD1D}" type="presOf" srcId="{10339536-6A9B-5043-B136-E281D8686ED2}" destId="{ED15FCCE-092F-D144-8CD2-A2F102D7D3B1}" srcOrd="0" destOrd="0" presId="urn:microsoft.com/office/officeart/2005/8/layout/default"/>
    <dgm:cxn modelId="{1ABC7C56-30AF-D14A-BF3B-FE5E63C1ECDE}" type="presOf" srcId="{7BC323E8-FC04-E44D-B22A-006E2A5EB9BB}" destId="{C4D5E363-D0D7-9C43-B1E2-8CCD2DB5E474}" srcOrd="0" destOrd="0" presId="urn:microsoft.com/office/officeart/2005/8/layout/default"/>
    <dgm:cxn modelId="{46DBDA59-CE71-1D4D-AF91-160D1CB918A7}" type="presOf" srcId="{47A8CC3C-424B-2240-80DA-F02D1E4D737D}" destId="{704751B9-3715-9246-A991-B1570486C07E}" srcOrd="0" destOrd="0" presId="urn:microsoft.com/office/officeart/2005/8/layout/default"/>
    <dgm:cxn modelId="{1615607E-7F9F-5F4C-80E7-6723E07C5D9D}" srcId="{849A6FBF-E06C-8541-B636-A1C5B60D24BE}" destId="{10339536-6A9B-5043-B136-E281D8686ED2}" srcOrd="3" destOrd="0" parTransId="{530665FB-D2F8-BC41-B7AC-7FE87AC69A33}" sibTransId="{9F4CAA78-3403-B747-B7BE-927B841E877F}"/>
    <dgm:cxn modelId="{9383BD91-49D7-AF41-9CDE-903B74CA18C9}" srcId="{849A6FBF-E06C-8541-B636-A1C5B60D24BE}" destId="{84C64218-DB4C-354E-AE61-9D41711B2899}" srcOrd="2" destOrd="0" parTransId="{6A2D2409-B428-C048-A31E-04E4AE8D4E3A}" sibTransId="{599BD839-0C12-7746-9FFC-06C29EF07E02}"/>
    <dgm:cxn modelId="{47EB2ACD-F40B-8742-9BDA-9D9CE6B184F2}" type="presOf" srcId="{849A6FBF-E06C-8541-B636-A1C5B60D24BE}" destId="{333A1184-0437-D748-BE7E-5A75BC1D6522}" srcOrd="0" destOrd="0" presId="urn:microsoft.com/office/officeart/2005/8/layout/default"/>
    <dgm:cxn modelId="{53748E60-9194-B544-B22B-C1538904D765}" type="presParOf" srcId="{333A1184-0437-D748-BE7E-5A75BC1D6522}" destId="{704751B9-3715-9246-A991-B1570486C07E}" srcOrd="0" destOrd="0" presId="urn:microsoft.com/office/officeart/2005/8/layout/default"/>
    <dgm:cxn modelId="{CFB2D2C3-3E84-4449-9468-AE1A4CDF16B2}" type="presParOf" srcId="{333A1184-0437-D748-BE7E-5A75BC1D6522}" destId="{9F6A1523-BB0D-4347-A0DD-467D5CF68E7A}" srcOrd="1" destOrd="0" presId="urn:microsoft.com/office/officeart/2005/8/layout/default"/>
    <dgm:cxn modelId="{9F2D158A-BE7E-2145-A5A8-A4E760D455DE}" type="presParOf" srcId="{333A1184-0437-D748-BE7E-5A75BC1D6522}" destId="{C4D5E363-D0D7-9C43-B1E2-8CCD2DB5E474}" srcOrd="2" destOrd="0" presId="urn:microsoft.com/office/officeart/2005/8/layout/default"/>
    <dgm:cxn modelId="{868BCAFA-F7B1-CF4F-B7B3-1B51C2F810FD}" type="presParOf" srcId="{333A1184-0437-D748-BE7E-5A75BC1D6522}" destId="{B03F96DA-38D3-A241-B76D-E840F7041791}" srcOrd="3" destOrd="0" presId="urn:microsoft.com/office/officeart/2005/8/layout/default"/>
    <dgm:cxn modelId="{1BB185C1-27D5-114E-A959-F4419BFD10AC}" type="presParOf" srcId="{333A1184-0437-D748-BE7E-5A75BC1D6522}" destId="{9BC07091-36A6-9244-8445-CD52EB781120}" srcOrd="4" destOrd="0" presId="urn:microsoft.com/office/officeart/2005/8/layout/default"/>
    <dgm:cxn modelId="{886825C6-1A2E-9D4B-94A3-3CCDA3A47B10}" type="presParOf" srcId="{333A1184-0437-D748-BE7E-5A75BC1D6522}" destId="{CD10090F-6B90-E342-AC65-76E65341EF06}" srcOrd="5" destOrd="0" presId="urn:microsoft.com/office/officeart/2005/8/layout/default"/>
    <dgm:cxn modelId="{9FCAC516-ADD7-D04A-AF39-8BBA13754CE4}" type="presParOf" srcId="{333A1184-0437-D748-BE7E-5A75BC1D6522}" destId="{ED15FCCE-092F-D144-8CD2-A2F102D7D3B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9A6FBF-E06C-8541-B636-A1C5B60D24B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7A8CC3C-424B-2240-80DA-F02D1E4D737D}">
      <dgm:prSet/>
      <dgm:spPr/>
      <dgm:t>
        <a:bodyPr/>
        <a:lstStyle/>
        <a:p>
          <a:r>
            <a:rPr lang="en-BG" dirty="0"/>
            <a:t>компетентен орган</a:t>
          </a:r>
        </a:p>
      </dgm:t>
    </dgm:pt>
    <dgm:pt modelId="{D56AA540-97BC-5F4E-929A-E0C5C2F3B523}" type="parTrans" cxnId="{053D4C25-6D09-5143-9110-F6EF23C80E40}">
      <dgm:prSet/>
      <dgm:spPr/>
      <dgm:t>
        <a:bodyPr/>
        <a:lstStyle/>
        <a:p>
          <a:endParaRPr lang="en-GB"/>
        </a:p>
      </dgm:t>
    </dgm:pt>
    <dgm:pt modelId="{05AF3E67-C535-1549-A996-C3991D50533C}" type="sibTrans" cxnId="{053D4C25-6D09-5143-9110-F6EF23C80E40}">
      <dgm:prSet/>
      <dgm:spPr/>
      <dgm:t>
        <a:bodyPr/>
        <a:lstStyle/>
        <a:p>
          <a:endParaRPr lang="en-GB"/>
        </a:p>
      </dgm:t>
    </dgm:pt>
    <dgm:pt modelId="{7350C41E-36FC-7D4D-B7B0-E363A0C5780B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BG"/>
            <a:t>заявител</a:t>
          </a:r>
        </a:p>
      </dgm:t>
    </dgm:pt>
    <dgm:pt modelId="{962668C8-572E-2E46-BCE5-8BCDAAEC814B}" type="parTrans" cxnId="{9CB0A382-978F-5447-9C90-BA84E33E5E61}">
      <dgm:prSet/>
      <dgm:spPr/>
      <dgm:t>
        <a:bodyPr/>
        <a:lstStyle/>
        <a:p>
          <a:endParaRPr lang="en-GB"/>
        </a:p>
      </dgm:t>
    </dgm:pt>
    <dgm:pt modelId="{2F82A274-A2FF-AE4E-914D-7B9AE0C21144}" type="sibTrans" cxnId="{9CB0A382-978F-5447-9C90-BA84E33E5E61}">
      <dgm:prSet/>
      <dgm:spPr/>
      <dgm:t>
        <a:bodyPr/>
        <a:lstStyle/>
        <a:p>
          <a:endParaRPr lang="en-GB"/>
        </a:p>
      </dgm:t>
    </dgm:pt>
    <dgm:pt modelId="{5C2EAAE3-0AAE-D44B-BE8B-2E22B8BF746A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BG"/>
            <a:t>начин на подаване на заявлението</a:t>
          </a:r>
        </a:p>
      </dgm:t>
    </dgm:pt>
    <dgm:pt modelId="{A7D4396B-47A2-AC44-BADD-80E62833CCF8}" type="parTrans" cxnId="{D612E025-0644-2842-A59C-C1C916AFF00E}">
      <dgm:prSet/>
      <dgm:spPr/>
      <dgm:t>
        <a:bodyPr/>
        <a:lstStyle/>
        <a:p>
          <a:endParaRPr lang="en-GB"/>
        </a:p>
      </dgm:t>
    </dgm:pt>
    <dgm:pt modelId="{B238E066-4949-3D4F-BE2F-396B80D4384D}" type="sibTrans" cxnId="{D612E025-0644-2842-A59C-C1C916AFF00E}">
      <dgm:prSet/>
      <dgm:spPr/>
      <dgm:t>
        <a:bodyPr/>
        <a:lstStyle/>
        <a:p>
          <a:endParaRPr lang="en-GB"/>
        </a:p>
      </dgm:t>
    </dgm:pt>
    <dgm:pt modelId="{5F9FAB95-99FB-EB48-B49F-A9E7413C6C6C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BG"/>
            <a:t>документи</a:t>
          </a:r>
        </a:p>
      </dgm:t>
    </dgm:pt>
    <dgm:pt modelId="{21A65DC8-7510-AC46-AB2E-756DE2FD1149}" type="parTrans" cxnId="{820CC367-AD38-DA4D-A8A5-36AE5E7D6570}">
      <dgm:prSet/>
      <dgm:spPr/>
      <dgm:t>
        <a:bodyPr/>
        <a:lstStyle/>
        <a:p>
          <a:endParaRPr lang="en-GB"/>
        </a:p>
      </dgm:t>
    </dgm:pt>
    <dgm:pt modelId="{9C34F199-2B14-6A4C-B7AB-524C9B6540FD}" type="sibTrans" cxnId="{820CC367-AD38-DA4D-A8A5-36AE5E7D6570}">
      <dgm:prSet/>
      <dgm:spPr/>
      <dgm:t>
        <a:bodyPr/>
        <a:lstStyle/>
        <a:p>
          <a:endParaRPr lang="en-GB"/>
        </a:p>
      </dgm:t>
    </dgm:pt>
    <dgm:pt modelId="{1856C8D2-4D52-C042-8256-0173A551C983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BG"/>
            <a:t>такса и заплащане на услугата</a:t>
          </a:r>
        </a:p>
      </dgm:t>
    </dgm:pt>
    <dgm:pt modelId="{AF2ABB8E-CEF8-EA4A-8D25-3A0748F92799}" type="parTrans" cxnId="{2F2472F8-F8D2-164B-91C0-81A86F9A73B7}">
      <dgm:prSet/>
      <dgm:spPr/>
      <dgm:t>
        <a:bodyPr/>
        <a:lstStyle/>
        <a:p>
          <a:endParaRPr lang="en-GB"/>
        </a:p>
      </dgm:t>
    </dgm:pt>
    <dgm:pt modelId="{CDDB144F-453B-0F44-BF87-A0A157853980}" type="sibTrans" cxnId="{2F2472F8-F8D2-164B-91C0-81A86F9A73B7}">
      <dgm:prSet/>
      <dgm:spPr/>
      <dgm:t>
        <a:bodyPr/>
        <a:lstStyle/>
        <a:p>
          <a:endParaRPr lang="en-GB"/>
        </a:p>
      </dgm:t>
    </dgm:pt>
    <dgm:pt modelId="{08E9165C-B1B4-AC4B-9A27-C649770B243C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BG"/>
            <a:t>получаване на резултата от услугата</a:t>
          </a:r>
        </a:p>
      </dgm:t>
    </dgm:pt>
    <dgm:pt modelId="{0AE8ACC1-FABF-7C45-BFA7-063FF07A7B55}" type="parTrans" cxnId="{D3C42CC1-141A-854D-BCA9-8758346560FE}">
      <dgm:prSet/>
      <dgm:spPr/>
      <dgm:t>
        <a:bodyPr/>
        <a:lstStyle/>
        <a:p>
          <a:endParaRPr lang="en-GB"/>
        </a:p>
      </dgm:t>
    </dgm:pt>
    <dgm:pt modelId="{5DFA9B2D-CE3E-8A40-AE3B-D3DDD2D134E0}" type="sibTrans" cxnId="{D3C42CC1-141A-854D-BCA9-8758346560FE}">
      <dgm:prSet/>
      <dgm:spPr/>
      <dgm:t>
        <a:bodyPr/>
        <a:lstStyle/>
        <a:p>
          <a:endParaRPr lang="en-GB"/>
        </a:p>
      </dgm:t>
    </dgm:pt>
    <dgm:pt modelId="{1B846A51-7E35-D344-93BD-96530F349A66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BG"/>
            <a:t>вътрешен ход на услугата</a:t>
          </a:r>
        </a:p>
      </dgm:t>
    </dgm:pt>
    <dgm:pt modelId="{52333B16-50DC-9A40-82AB-A88B5D20A31E}" type="parTrans" cxnId="{04A1B2E9-83BE-8B41-A1AA-BEBE7076071A}">
      <dgm:prSet/>
      <dgm:spPr/>
      <dgm:t>
        <a:bodyPr/>
        <a:lstStyle/>
        <a:p>
          <a:endParaRPr lang="en-GB"/>
        </a:p>
      </dgm:t>
    </dgm:pt>
    <dgm:pt modelId="{DE964AB5-DC6E-4B48-83DF-E6F88B1EFFAE}" type="sibTrans" cxnId="{04A1B2E9-83BE-8B41-A1AA-BEBE7076071A}">
      <dgm:prSet/>
      <dgm:spPr/>
      <dgm:t>
        <a:bodyPr/>
        <a:lstStyle/>
        <a:p>
          <a:endParaRPr lang="en-GB"/>
        </a:p>
      </dgm:t>
    </dgm:pt>
    <dgm:pt modelId="{A57E508D-32D4-E84B-AD68-6EBFB61E31E4}">
      <dgm:prSet/>
      <dgm:spPr/>
      <dgm:t>
        <a:bodyPr/>
        <a:lstStyle/>
        <a:p>
          <a:r>
            <a:rPr lang="en-BG"/>
            <a:t>резултат от услугата</a:t>
          </a:r>
          <a:endParaRPr lang="bg-BG"/>
        </a:p>
      </dgm:t>
    </dgm:pt>
    <dgm:pt modelId="{961BA619-0984-6945-9E94-9B1087B5328B}" type="parTrans" cxnId="{209BE2FA-FD35-0148-BB6F-499AB8FD9503}">
      <dgm:prSet/>
      <dgm:spPr/>
      <dgm:t>
        <a:bodyPr/>
        <a:lstStyle/>
        <a:p>
          <a:endParaRPr lang="en-GB"/>
        </a:p>
      </dgm:t>
    </dgm:pt>
    <dgm:pt modelId="{34A42331-EBA1-664B-8242-E46EA5A40C30}" type="sibTrans" cxnId="{209BE2FA-FD35-0148-BB6F-499AB8FD9503}">
      <dgm:prSet/>
      <dgm:spPr/>
      <dgm:t>
        <a:bodyPr/>
        <a:lstStyle/>
        <a:p>
          <a:endParaRPr lang="en-GB"/>
        </a:p>
      </dgm:t>
    </dgm:pt>
    <dgm:pt modelId="{333A1184-0437-D748-BE7E-5A75BC1D6522}" type="pres">
      <dgm:prSet presAssocID="{849A6FBF-E06C-8541-B636-A1C5B60D24BE}" presName="diagram" presStyleCnt="0">
        <dgm:presLayoutVars>
          <dgm:dir/>
          <dgm:resizeHandles val="exact"/>
        </dgm:presLayoutVars>
      </dgm:prSet>
      <dgm:spPr/>
    </dgm:pt>
    <dgm:pt modelId="{704751B9-3715-9246-A991-B1570486C07E}" type="pres">
      <dgm:prSet presAssocID="{47A8CC3C-424B-2240-80DA-F02D1E4D737D}" presName="node" presStyleLbl="node1" presStyleIdx="0" presStyleCnt="8">
        <dgm:presLayoutVars>
          <dgm:bulletEnabled val="1"/>
        </dgm:presLayoutVars>
      </dgm:prSet>
      <dgm:spPr/>
    </dgm:pt>
    <dgm:pt modelId="{9F6A1523-BB0D-4347-A0DD-467D5CF68E7A}" type="pres">
      <dgm:prSet presAssocID="{05AF3E67-C535-1549-A996-C3991D50533C}" presName="sibTrans" presStyleCnt="0"/>
      <dgm:spPr/>
    </dgm:pt>
    <dgm:pt modelId="{7F1F10F1-E434-D846-8EDA-2FB299EC0AAF}" type="pres">
      <dgm:prSet presAssocID="{7350C41E-36FC-7D4D-B7B0-E363A0C5780B}" presName="node" presStyleLbl="node1" presStyleIdx="1" presStyleCnt="8">
        <dgm:presLayoutVars>
          <dgm:bulletEnabled val="1"/>
        </dgm:presLayoutVars>
      </dgm:prSet>
      <dgm:spPr/>
    </dgm:pt>
    <dgm:pt modelId="{9CBA6DEF-D80F-D94D-9A52-3DEBDD426188}" type="pres">
      <dgm:prSet presAssocID="{2F82A274-A2FF-AE4E-914D-7B9AE0C21144}" presName="sibTrans" presStyleCnt="0"/>
      <dgm:spPr/>
    </dgm:pt>
    <dgm:pt modelId="{B92D5BF3-5E17-7C4F-A630-CA5DA05EFAF1}" type="pres">
      <dgm:prSet presAssocID="{5C2EAAE3-0AAE-D44B-BE8B-2E22B8BF746A}" presName="node" presStyleLbl="node1" presStyleIdx="2" presStyleCnt="8">
        <dgm:presLayoutVars>
          <dgm:bulletEnabled val="1"/>
        </dgm:presLayoutVars>
      </dgm:prSet>
      <dgm:spPr/>
    </dgm:pt>
    <dgm:pt modelId="{D074DA92-F7A1-124E-A19D-3E8669129315}" type="pres">
      <dgm:prSet presAssocID="{B238E066-4949-3D4F-BE2F-396B80D4384D}" presName="sibTrans" presStyleCnt="0"/>
      <dgm:spPr/>
    </dgm:pt>
    <dgm:pt modelId="{04066E55-B018-094F-826E-12D0D1C21E23}" type="pres">
      <dgm:prSet presAssocID="{5F9FAB95-99FB-EB48-B49F-A9E7413C6C6C}" presName="node" presStyleLbl="node1" presStyleIdx="3" presStyleCnt="8">
        <dgm:presLayoutVars>
          <dgm:bulletEnabled val="1"/>
        </dgm:presLayoutVars>
      </dgm:prSet>
      <dgm:spPr/>
    </dgm:pt>
    <dgm:pt modelId="{646498B4-8453-9543-A19E-CDA332A9B7CE}" type="pres">
      <dgm:prSet presAssocID="{9C34F199-2B14-6A4C-B7AB-524C9B6540FD}" presName="sibTrans" presStyleCnt="0"/>
      <dgm:spPr/>
    </dgm:pt>
    <dgm:pt modelId="{A87E9D21-79D1-C346-880E-1B4B32864D76}" type="pres">
      <dgm:prSet presAssocID="{1856C8D2-4D52-C042-8256-0173A551C983}" presName="node" presStyleLbl="node1" presStyleIdx="4" presStyleCnt="8">
        <dgm:presLayoutVars>
          <dgm:bulletEnabled val="1"/>
        </dgm:presLayoutVars>
      </dgm:prSet>
      <dgm:spPr/>
    </dgm:pt>
    <dgm:pt modelId="{3E068CE4-BB15-DD4D-86F3-14D65B0692E3}" type="pres">
      <dgm:prSet presAssocID="{CDDB144F-453B-0F44-BF87-A0A157853980}" presName="sibTrans" presStyleCnt="0"/>
      <dgm:spPr/>
    </dgm:pt>
    <dgm:pt modelId="{55E804B1-32B7-0248-8BB0-2A709BF177B4}" type="pres">
      <dgm:prSet presAssocID="{08E9165C-B1B4-AC4B-9A27-C649770B243C}" presName="node" presStyleLbl="node1" presStyleIdx="5" presStyleCnt="8">
        <dgm:presLayoutVars>
          <dgm:bulletEnabled val="1"/>
        </dgm:presLayoutVars>
      </dgm:prSet>
      <dgm:spPr/>
    </dgm:pt>
    <dgm:pt modelId="{0AD8480B-A880-9E4A-86DB-3D44575800D6}" type="pres">
      <dgm:prSet presAssocID="{5DFA9B2D-CE3E-8A40-AE3B-D3DDD2D134E0}" presName="sibTrans" presStyleCnt="0"/>
      <dgm:spPr/>
    </dgm:pt>
    <dgm:pt modelId="{443FFA50-9FB1-A643-8215-27CCCA17A30E}" type="pres">
      <dgm:prSet presAssocID="{1B846A51-7E35-D344-93BD-96530F349A66}" presName="node" presStyleLbl="node1" presStyleIdx="6" presStyleCnt="8">
        <dgm:presLayoutVars>
          <dgm:bulletEnabled val="1"/>
        </dgm:presLayoutVars>
      </dgm:prSet>
      <dgm:spPr/>
    </dgm:pt>
    <dgm:pt modelId="{2BB6E36C-55B7-754F-8F3C-B5F6D1013734}" type="pres">
      <dgm:prSet presAssocID="{DE964AB5-DC6E-4B48-83DF-E6F88B1EFFAE}" presName="sibTrans" presStyleCnt="0"/>
      <dgm:spPr/>
    </dgm:pt>
    <dgm:pt modelId="{1AF91435-B17B-6C45-BC47-30056FB1AA2B}" type="pres">
      <dgm:prSet presAssocID="{A57E508D-32D4-E84B-AD68-6EBFB61E31E4}" presName="node" presStyleLbl="node1" presStyleIdx="7" presStyleCnt="8">
        <dgm:presLayoutVars>
          <dgm:bulletEnabled val="1"/>
        </dgm:presLayoutVars>
      </dgm:prSet>
      <dgm:spPr/>
    </dgm:pt>
  </dgm:ptLst>
  <dgm:cxnLst>
    <dgm:cxn modelId="{053D4C25-6D09-5143-9110-F6EF23C80E40}" srcId="{849A6FBF-E06C-8541-B636-A1C5B60D24BE}" destId="{47A8CC3C-424B-2240-80DA-F02D1E4D737D}" srcOrd="0" destOrd="0" parTransId="{D56AA540-97BC-5F4E-929A-E0C5C2F3B523}" sibTransId="{05AF3E67-C535-1549-A996-C3991D50533C}"/>
    <dgm:cxn modelId="{D612E025-0644-2842-A59C-C1C916AFF00E}" srcId="{849A6FBF-E06C-8541-B636-A1C5B60D24BE}" destId="{5C2EAAE3-0AAE-D44B-BE8B-2E22B8BF746A}" srcOrd="2" destOrd="0" parTransId="{A7D4396B-47A2-AC44-BADD-80E62833CCF8}" sibTransId="{B238E066-4949-3D4F-BE2F-396B80D4384D}"/>
    <dgm:cxn modelId="{4959ED2C-B108-5649-B197-80FC3897B760}" type="presOf" srcId="{5C2EAAE3-0AAE-D44B-BE8B-2E22B8BF746A}" destId="{B92D5BF3-5E17-7C4F-A630-CA5DA05EFAF1}" srcOrd="0" destOrd="0" presId="urn:microsoft.com/office/officeart/2005/8/layout/default"/>
    <dgm:cxn modelId="{1C330349-4019-694D-93E5-58AE21C74D51}" type="presOf" srcId="{1856C8D2-4D52-C042-8256-0173A551C983}" destId="{A87E9D21-79D1-C346-880E-1B4B32864D76}" srcOrd="0" destOrd="0" presId="urn:microsoft.com/office/officeart/2005/8/layout/default"/>
    <dgm:cxn modelId="{2634D44E-0404-1640-8962-F3583C5E54D8}" type="presOf" srcId="{5F9FAB95-99FB-EB48-B49F-A9E7413C6C6C}" destId="{04066E55-B018-094F-826E-12D0D1C21E23}" srcOrd="0" destOrd="0" presId="urn:microsoft.com/office/officeart/2005/8/layout/default"/>
    <dgm:cxn modelId="{46DBDA59-CE71-1D4D-AF91-160D1CB918A7}" type="presOf" srcId="{47A8CC3C-424B-2240-80DA-F02D1E4D737D}" destId="{704751B9-3715-9246-A991-B1570486C07E}" srcOrd="0" destOrd="0" presId="urn:microsoft.com/office/officeart/2005/8/layout/default"/>
    <dgm:cxn modelId="{820CC367-AD38-DA4D-A8A5-36AE5E7D6570}" srcId="{849A6FBF-E06C-8541-B636-A1C5B60D24BE}" destId="{5F9FAB95-99FB-EB48-B49F-A9E7413C6C6C}" srcOrd="3" destOrd="0" parTransId="{21A65DC8-7510-AC46-AB2E-756DE2FD1149}" sibTransId="{9C34F199-2B14-6A4C-B7AB-524C9B6540FD}"/>
    <dgm:cxn modelId="{BFDFE96D-723A-6642-9491-FC2CC5503FD4}" type="presOf" srcId="{1B846A51-7E35-D344-93BD-96530F349A66}" destId="{443FFA50-9FB1-A643-8215-27CCCA17A30E}" srcOrd="0" destOrd="0" presId="urn:microsoft.com/office/officeart/2005/8/layout/default"/>
    <dgm:cxn modelId="{9CB0A382-978F-5447-9C90-BA84E33E5E61}" srcId="{849A6FBF-E06C-8541-B636-A1C5B60D24BE}" destId="{7350C41E-36FC-7D4D-B7B0-E363A0C5780B}" srcOrd="1" destOrd="0" parTransId="{962668C8-572E-2E46-BCE5-8BCDAAEC814B}" sibTransId="{2F82A274-A2FF-AE4E-914D-7B9AE0C21144}"/>
    <dgm:cxn modelId="{D3C42CC1-141A-854D-BCA9-8758346560FE}" srcId="{849A6FBF-E06C-8541-B636-A1C5B60D24BE}" destId="{08E9165C-B1B4-AC4B-9A27-C649770B243C}" srcOrd="5" destOrd="0" parTransId="{0AE8ACC1-FABF-7C45-BFA7-063FF07A7B55}" sibTransId="{5DFA9B2D-CE3E-8A40-AE3B-D3DDD2D134E0}"/>
    <dgm:cxn modelId="{47EB2ACD-F40B-8742-9BDA-9D9CE6B184F2}" type="presOf" srcId="{849A6FBF-E06C-8541-B636-A1C5B60D24BE}" destId="{333A1184-0437-D748-BE7E-5A75BC1D6522}" srcOrd="0" destOrd="0" presId="urn:microsoft.com/office/officeart/2005/8/layout/default"/>
    <dgm:cxn modelId="{BB6215DF-B92A-814E-89D7-0AFAC531A85C}" type="presOf" srcId="{7350C41E-36FC-7D4D-B7B0-E363A0C5780B}" destId="{7F1F10F1-E434-D846-8EDA-2FB299EC0AAF}" srcOrd="0" destOrd="0" presId="urn:microsoft.com/office/officeart/2005/8/layout/default"/>
    <dgm:cxn modelId="{663AB9E1-F5A3-6B4A-A136-FA3E446AA611}" type="presOf" srcId="{A57E508D-32D4-E84B-AD68-6EBFB61E31E4}" destId="{1AF91435-B17B-6C45-BC47-30056FB1AA2B}" srcOrd="0" destOrd="0" presId="urn:microsoft.com/office/officeart/2005/8/layout/default"/>
    <dgm:cxn modelId="{04A1B2E9-83BE-8B41-A1AA-BEBE7076071A}" srcId="{849A6FBF-E06C-8541-B636-A1C5B60D24BE}" destId="{1B846A51-7E35-D344-93BD-96530F349A66}" srcOrd="6" destOrd="0" parTransId="{52333B16-50DC-9A40-82AB-A88B5D20A31E}" sibTransId="{DE964AB5-DC6E-4B48-83DF-E6F88B1EFFAE}"/>
    <dgm:cxn modelId="{2F2472F8-F8D2-164B-91C0-81A86F9A73B7}" srcId="{849A6FBF-E06C-8541-B636-A1C5B60D24BE}" destId="{1856C8D2-4D52-C042-8256-0173A551C983}" srcOrd="4" destOrd="0" parTransId="{AF2ABB8E-CEF8-EA4A-8D25-3A0748F92799}" sibTransId="{CDDB144F-453B-0F44-BF87-A0A157853980}"/>
    <dgm:cxn modelId="{8DCDB3F9-54B1-9047-A3E9-05A1A7669083}" type="presOf" srcId="{08E9165C-B1B4-AC4B-9A27-C649770B243C}" destId="{55E804B1-32B7-0248-8BB0-2A709BF177B4}" srcOrd="0" destOrd="0" presId="urn:microsoft.com/office/officeart/2005/8/layout/default"/>
    <dgm:cxn modelId="{209BE2FA-FD35-0148-BB6F-499AB8FD9503}" srcId="{849A6FBF-E06C-8541-B636-A1C5B60D24BE}" destId="{A57E508D-32D4-E84B-AD68-6EBFB61E31E4}" srcOrd="7" destOrd="0" parTransId="{961BA619-0984-6945-9E94-9B1087B5328B}" sibTransId="{34A42331-EBA1-664B-8242-E46EA5A40C30}"/>
    <dgm:cxn modelId="{53748E60-9194-B544-B22B-C1538904D765}" type="presParOf" srcId="{333A1184-0437-D748-BE7E-5A75BC1D6522}" destId="{704751B9-3715-9246-A991-B1570486C07E}" srcOrd="0" destOrd="0" presId="urn:microsoft.com/office/officeart/2005/8/layout/default"/>
    <dgm:cxn modelId="{CFB2D2C3-3E84-4449-9468-AE1A4CDF16B2}" type="presParOf" srcId="{333A1184-0437-D748-BE7E-5A75BC1D6522}" destId="{9F6A1523-BB0D-4347-A0DD-467D5CF68E7A}" srcOrd="1" destOrd="0" presId="urn:microsoft.com/office/officeart/2005/8/layout/default"/>
    <dgm:cxn modelId="{9B467152-11C8-984A-A4C9-3D761F0D3F67}" type="presParOf" srcId="{333A1184-0437-D748-BE7E-5A75BC1D6522}" destId="{7F1F10F1-E434-D846-8EDA-2FB299EC0AAF}" srcOrd="2" destOrd="0" presId="urn:microsoft.com/office/officeart/2005/8/layout/default"/>
    <dgm:cxn modelId="{B73E7F71-4AB9-7F43-B6CA-E3DABDDBD99A}" type="presParOf" srcId="{333A1184-0437-D748-BE7E-5A75BC1D6522}" destId="{9CBA6DEF-D80F-D94D-9A52-3DEBDD426188}" srcOrd="3" destOrd="0" presId="urn:microsoft.com/office/officeart/2005/8/layout/default"/>
    <dgm:cxn modelId="{A6977D93-F645-534A-9E57-8EEB8F4020FF}" type="presParOf" srcId="{333A1184-0437-D748-BE7E-5A75BC1D6522}" destId="{B92D5BF3-5E17-7C4F-A630-CA5DA05EFAF1}" srcOrd="4" destOrd="0" presId="urn:microsoft.com/office/officeart/2005/8/layout/default"/>
    <dgm:cxn modelId="{0EF57FA6-2282-884D-ACFB-95D501D3A875}" type="presParOf" srcId="{333A1184-0437-D748-BE7E-5A75BC1D6522}" destId="{D074DA92-F7A1-124E-A19D-3E8669129315}" srcOrd="5" destOrd="0" presId="urn:microsoft.com/office/officeart/2005/8/layout/default"/>
    <dgm:cxn modelId="{DB3DFD3A-CE90-EF41-A796-34C5C36C503C}" type="presParOf" srcId="{333A1184-0437-D748-BE7E-5A75BC1D6522}" destId="{04066E55-B018-094F-826E-12D0D1C21E23}" srcOrd="6" destOrd="0" presId="urn:microsoft.com/office/officeart/2005/8/layout/default"/>
    <dgm:cxn modelId="{39FEFC2E-A439-E648-8225-CE42B30972DF}" type="presParOf" srcId="{333A1184-0437-D748-BE7E-5A75BC1D6522}" destId="{646498B4-8453-9543-A19E-CDA332A9B7CE}" srcOrd="7" destOrd="0" presId="urn:microsoft.com/office/officeart/2005/8/layout/default"/>
    <dgm:cxn modelId="{52E15931-B3DB-624B-A985-E6CACA77A2BA}" type="presParOf" srcId="{333A1184-0437-D748-BE7E-5A75BC1D6522}" destId="{A87E9D21-79D1-C346-880E-1B4B32864D76}" srcOrd="8" destOrd="0" presId="urn:microsoft.com/office/officeart/2005/8/layout/default"/>
    <dgm:cxn modelId="{0BB0216D-0D4D-5141-A00A-88A1965E27CC}" type="presParOf" srcId="{333A1184-0437-D748-BE7E-5A75BC1D6522}" destId="{3E068CE4-BB15-DD4D-86F3-14D65B0692E3}" srcOrd="9" destOrd="0" presId="urn:microsoft.com/office/officeart/2005/8/layout/default"/>
    <dgm:cxn modelId="{136A289B-D8C6-C045-A138-87C88C7BB7EF}" type="presParOf" srcId="{333A1184-0437-D748-BE7E-5A75BC1D6522}" destId="{55E804B1-32B7-0248-8BB0-2A709BF177B4}" srcOrd="10" destOrd="0" presId="urn:microsoft.com/office/officeart/2005/8/layout/default"/>
    <dgm:cxn modelId="{8B68B6E7-1E68-9A4C-8BDA-C84BF4B06A7D}" type="presParOf" srcId="{333A1184-0437-D748-BE7E-5A75BC1D6522}" destId="{0AD8480B-A880-9E4A-86DB-3D44575800D6}" srcOrd="11" destOrd="0" presId="urn:microsoft.com/office/officeart/2005/8/layout/default"/>
    <dgm:cxn modelId="{BE50965A-57D6-A04E-82D3-49BA58B004B8}" type="presParOf" srcId="{333A1184-0437-D748-BE7E-5A75BC1D6522}" destId="{443FFA50-9FB1-A643-8215-27CCCA17A30E}" srcOrd="12" destOrd="0" presId="urn:microsoft.com/office/officeart/2005/8/layout/default"/>
    <dgm:cxn modelId="{9A70ADD2-19E9-164E-99CB-A62BA507020B}" type="presParOf" srcId="{333A1184-0437-D748-BE7E-5A75BC1D6522}" destId="{2BB6E36C-55B7-754F-8F3C-B5F6D1013734}" srcOrd="13" destOrd="0" presId="urn:microsoft.com/office/officeart/2005/8/layout/default"/>
    <dgm:cxn modelId="{7ADD4E48-8382-6C4B-9199-DF104818E8A7}" type="presParOf" srcId="{333A1184-0437-D748-BE7E-5A75BC1D6522}" destId="{1AF91435-B17B-6C45-BC47-30056FB1AA2B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72BE0B-C527-7C4B-88D1-E6A202ED7FB3}" type="doc">
      <dgm:prSet loTypeId="urn:microsoft.com/office/officeart/2005/8/layout/vList5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D54FC2C9-9A2F-854C-BBF9-CE06F35D70D6}">
      <dgm:prSet custT="1"/>
      <dgm:spPr/>
      <dgm:t>
        <a:bodyPr/>
        <a:lstStyle/>
        <a:p>
          <a:r>
            <a:rPr lang="bg-BG" sz="1800" noProof="0" dirty="0"/>
            <a:t>Национален осигурителен институт (НОИ)</a:t>
          </a:r>
        </a:p>
      </dgm:t>
    </dgm:pt>
    <dgm:pt modelId="{4CC8BC2A-A86D-DC4F-B8C8-868BB134FE14}" type="parTrans" cxnId="{D1FEBEC2-35D8-AB48-B6D1-073DFA3986FE}">
      <dgm:prSet/>
      <dgm:spPr/>
      <dgm:t>
        <a:bodyPr/>
        <a:lstStyle/>
        <a:p>
          <a:endParaRPr lang="bg-BG" sz="1600" noProof="0" dirty="0"/>
        </a:p>
      </dgm:t>
    </dgm:pt>
    <dgm:pt modelId="{26C05A35-2526-3742-9A6D-4EA825163D54}" type="sibTrans" cxnId="{D1FEBEC2-35D8-AB48-B6D1-073DFA3986FE}">
      <dgm:prSet/>
      <dgm:spPr/>
      <dgm:t>
        <a:bodyPr/>
        <a:lstStyle/>
        <a:p>
          <a:endParaRPr lang="bg-BG" sz="1600" noProof="0" dirty="0"/>
        </a:p>
      </dgm:t>
    </dgm:pt>
    <dgm:pt modelId="{4DA291E6-0A25-254B-BC51-13BD7836B232}">
      <dgm:prSet custT="1"/>
      <dgm:spPr/>
      <dgm:t>
        <a:bodyPr/>
        <a:lstStyle/>
        <a:p>
          <a:r>
            <a:rPr lang="bg-BG" sz="1800" noProof="0" dirty="0"/>
            <a:t>Основните задача на НОИ са:</a:t>
          </a:r>
        </a:p>
      </dgm:t>
    </dgm:pt>
    <dgm:pt modelId="{625FB7D2-A504-3245-8455-7C4868A3442C}" type="parTrans" cxnId="{8B982339-2781-3E42-BA9A-5EAD1FD515D0}">
      <dgm:prSet/>
      <dgm:spPr/>
      <dgm:t>
        <a:bodyPr/>
        <a:lstStyle/>
        <a:p>
          <a:endParaRPr lang="bg-BG" sz="1600" noProof="0" dirty="0"/>
        </a:p>
      </dgm:t>
    </dgm:pt>
    <dgm:pt modelId="{C0058B46-147B-F746-B85A-4EAEBBDBF6C8}" type="sibTrans" cxnId="{8B982339-2781-3E42-BA9A-5EAD1FD515D0}">
      <dgm:prSet/>
      <dgm:spPr/>
      <dgm:t>
        <a:bodyPr/>
        <a:lstStyle/>
        <a:p>
          <a:endParaRPr lang="bg-BG" sz="1600" noProof="0" dirty="0"/>
        </a:p>
      </dgm:t>
    </dgm:pt>
    <dgm:pt modelId="{96368AC4-B02D-1A43-A4F4-55F254FEA5B5}">
      <dgm:prSet custT="1"/>
      <dgm:spPr/>
      <dgm:t>
        <a:bodyPr/>
        <a:lstStyle/>
        <a:p>
          <a:r>
            <a:rPr lang="bg-BG" sz="1800" noProof="0" dirty="0"/>
            <a:t>Основните функции на НОИ са:</a:t>
          </a:r>
        </a:p>
      </dgm:t>
    </dgm:pt>
    <dgm:pt modelId="{55D225B4-10C0-7047-8006-4ECFC84A3E07}" type="parTrans" cxnId="{C85FB511-BC6E-1749-909E-D45A1B427E61}">
      <dgm:prSet/>
      <dgm:spPr/>
      <dgm:t>
        <a:bodyPr/>
        <a:lstStyle/>
        <a:p>
          <a:endParaRPr lang="bg-BG" sz="1600" noProof="0" dirty="0"/>
        </a:p>
      </dgm:t>
    </dgm:pt>
    <dgm:pt modelId="{736DE820-2627-7F4A-9A95-6744862AF701}" type="sibTrans" cxnId="{C85FB511-BC6E-1749-909E-D45A1B427E61}">
      <dgm:prSet/>
      <dgm:spPr/>
      <dgm:t>
        <a:bodyPr/>
        <a:lstStyle/>
        <a:p>
          <a:endParaRPr lang="bg-BG" sz="1600" noProof="0" dirty="0"/>
        </a:p>
      </dgm:t>
    </dgm:pt>
    <dgm:pt modelId="{84A0D364-C4BF-9745-BA40-7AAA653E8A96}">
      <dgm:prSet custT="1"/>
      <dgm:spPr/>
      <dgm:t>
        <a:bodyPr/>
        <a:lstStyle/>
        <a:p>
          <a:r>
            <a:rPr lang="bg-BG" sz="1400" noProof="0" dirty="0"/>
            <a:t>е публична институция, която управлява държавното обществено осигуряване в Република България</a:t>
          </a:r>
        </a:p>
      </dgm:t>
    </dgm:pt>
    <dgm:pt modelId="{38DE16CE-78BE-F248-9212-7DD914F47945}" type="parTrans" cxnId="{AFB4695C-27C9-9443-AF6D-3209F160C22B}">
      <dgm:prSet/>
      <dgm:spPr/>
      <dgm:t>
        <a:bodyPr/>
        <a:lstStyle/>
        <a:p>
          <a:endParaRPr lang="bg-BG" sz="1600" noProof="0" dirty="0"/>
        </a:p>
      </dgm:t>
    </dgm:pt>
    <dgm:pt modelId="{89727474-5D17-7147-AC50-5759C118449C}" type="sibTrans" cxnId="{AFB4695C-27C9-9443-AF6D-3209F160C22B}">
      <dgm:prSet/>
      <dgm:spPr/>
      <dgm:t>
        <a:bodyPr/>
        <a:lstStyle/>
        <a:p>
          <a:endParaRPr lang="bg-BG" sz="1600" noProof="0" dirty="0"/>
        </a:p>
      </dgm:t>
    </dgm:pt>
    <dgm:pt modelId="{4C27ABC9-E6C4-0348-B242-B55F02F3AC80}">
      <dgm:prSet custT="1"/>
      <dgm:spPr/>
      <dgm:t>
        <a:bodyPr/>
        <a:lstStyle/>
        <a:p>
          <a:r>
            <a:rPr lang="bg-BG" sz="1400" noProof="0" dirty="0"/>
            <a:t>администрира задължителното осигуряване за общо заболяване и майчинство, безработица, трудова злополука и професионално заболяване, инвалидност, старост и смърт</a:t>
          </a:r>
        </a:p>
      </dgm:t>
    </dgm:pt>
    <dgm:pt modelId="{5E896B92-F359-ED48-9EF6-D5BD2346C712}" type="parTrans" cxnId="{11F7AB72-647F-2046-B545-42B23D648D2D}">
      <dgm:prSet/>
      <dgm:spPr/>
      <dgm:t>
        <a:bodyPr/>
        <a:lstStyle/>
        <a:p>
          <a:endParaRPr lang="bg-BG" sz="1600" noProof="0" dirty="0"/>
        </a:p>
      </dgm:t>
    </dgm:pt>
    <dgm:pt modelId="{14450FFF-7994-CB43-94D9-38F9E7B68589}" type="sibTrans" cxnId="{11F7AB72-647F-2046-B545-42B23D648D2D}">
      <dgm:prSet/>
      <dgm:spPr/>
      <dgm:t>
        <a:bodyPr/>
        <a:lstStyle/>
        <a:p>
          <a:endParaRPr lang="bg-BG" sz="1600" noProof="0" dirty="0"/>
        </a:p>
      </dgm:t>
    </dgm:pt>
    <dgm:pt modelId="{3A80AD31-56C6-B346-A142-2608C4461E8F}">
      <dgm:prSet custT="1"/>
      <dgm:spPr/>
      <dgm:t>
        <a:bodyPr/>
        <a:lstStyle/>
        <a:p>
          <a:r>
            <a:rPr lang="bg-BG" sz="1400" noProof="0" dirty="0"/>
            <a:t>прилагане на правилата за координиране на схемите за социална сигурност и международните договори в областта на социалното осигуряване по отношение на паричните обезщетения за болест, майчинство и помощите при смърт; паричните обезщетения за безработица; пенсиите за старост, инвалидност и наследствените пенсии</a:t>
          </a:r>
        </a:p>
      </dgm:t>
    </dgm:pt>
    <dgm:pt modelId="{3BE84895-1B8A-8746-85DB-5B221BBCA81D}" type="parTrans" cxnId="{B3439729-54A2-974F-BF8D-175F42091656}">
      <dgm:prSet/>
      <dgm:spPr/>
      <dgm:t>
        <a:bodyPr/>
        <a:lstStyle/>
        <a:p>
          <a:endParaRPr lang="bg-BG" sz="1600" noProof="0" dirty="0"/>
        </a:p>
      </dgm:t>
    </dgm:pt>
    <dgm:pt modelId="{EDD1A052-D690-3C42-B37C-0514CDE7D10B}" type="sibTrans" cxnId="{B3439729-54A2-974F-BF8D-175F42091656}">
      <dgm:prSet/>
      <dgm:spPr/>
      <dgm:t>
        <a:bodyPr/>
        <a:lstStyle/>
        <a:p>
          <a:endParaRPr lang="bg-BG" sz="1600" noProof="0" dirty="0"/>
        </a:p>
      </dgm:t>
    </dgm:pt>
    <dgm:pt modelId="{83B8ACBF-136D-B942-8BFD-E41092A15A39}" type="pres">
      <dgm:prSet presAssocID="{0B72BE0B-C527-7C4B-88D1-E6A202ED7FB3}" presName="Name0" presStyleCnt="0">
        <dgm:presLayoutVars>
          <dgm:dir/>
          <dgm:animLvl val="lvl"/>
          <dgm:resizeHandles val="exact"/>
        </dgm:presLayoutVars>
      </dgm:prSet>
      <dgm:spPr/>
    </dgm:pt>
    <dgm:pt modelId="{DAF3E974-F537-344E-ABB4-E2EF03A61ED9}" type="pres">
      <dgm:prSet presAssocID="{D54FC2C9-9A2F-854C-BBF9-CE06F35D70D6}" presName="linNode" presStyleCnt="0"/>
      <dgm:spPr/>
    </dgm:pt>
    <dgm:pt modelId="{33D6931D-2C84-BD4D-935A-87624523408C}" type="pres">
      <dgm:prSet presAssocID="{D54FC2C9-9A2F-854C-BBF9-CE06F35D70D6}" presName="parentText" presStyleLbl="node1" presStyleIdx="0" presStyleCnt="3" custScaleX="55702">
        <dgm:presLayoutVars>
          <dgm:chMax val="1"/>
          <dgm:bulletEnabled val="1"/>
        </dgm:presLayoutVars>
      </dgm:prSet>
      <dgm:spPr/>
    </dgm:pt>
    <dgm:pt modelId="{6775EBA1-947E-2E45-8F93-8C7298E1825F}" type="pres">
      <dgm:prSet presAssocID="{D54FC2C9-9A2F-854C-BBF9-CE06F35D70D6}" presName="descendantText" presStyleLbl="alignAccFollowNode1" presStyleIdx="0" presStyleCnt="3" custScaleX="118339">
        <dgm:presLayoutVars>
          <dgm:bulletEnabled val="1"/>
        </dgm:presLayoutVars>
      </dgm:prSet>
      <dgm:spPr/>
    </dgm:pt>
    <dgm:pt modelId="{5460165F-9E15-EE42-B57E-F1A524B1E612}" type="pres">
      <dgm:prSet presAssocID="{26C05A35-2526-3742-9A6D-4EA825163D54}" presName="sp" presStyleCnt="0"/>
      <dgm:spPr/>
    </dgm:pt>
    <dgm:pt modelId="{A36EF9B8-48F6-5B43-AB72-1DD33682274C}" type="pres">
      <dgm:prSet presAssocID="{4DA291E6-0A25-254B-BC51-13BD7836B232}" presName="linNode" presStyleCnt="0"/>
      <dgm:spPr/>
    </dgm:pt>
    <dgm:pt modelId="{B184C6B5-1DD8-CF49-868F-4F570DD6BEE4}" type="pres">
      <dgm:prSet presAssocID="{4DA291E6-0A25-254B-BC51-13BD7836B232}" presName="parentText" presStyleLbl="node1" presStyleIdx="1" presStyleCnt="3" custScaleX="55702">
        <dgm:presLayoutVars>
          <dgm:chMax val="1"/>
          <dgm:bulletEnabled val="1"/>
        </dgm:presLayoutVars>
      </dgm:prSet>
      <dgm:spPr/>
    </dgm:pt>
    <dgm:pt modelId="{C34F63C2-46AE-0B49-9BB8-0FA322BAC90C}" type="pres">
      <dgm:prSet presAssocID="{4DA291E6-0A25-254B-BC51-13BD7836B232}" presName="descendantText" presStyleLbl="alignAccFollowNode1" presStyleIdx="1" presStyleCnt="3" custScaleX="118339">
        <dgm:presLayoutVars>
          <dgm:bulletEnabled val="1"/>
        </dgm:presLayoutVars>
      </dgm:prSet>
      <dgm:spPr/>
    </dgm:pt>
    <dgm:pt modelId="{4347A775-1FAA-884E-8824-5334D1A60EAC}" type="pres">
      <dgm:prSet presAssocID="{C0058B46-147B-F746-B85A-4EAEBBDBF6C8}" presName="sp" presStyleCnt="0"/>
      <dgm:spPr/>
    </dgm:pt>
    <dgm:pt modelId="{FE34D7C1-FFD6-D946-A251-A4F638F819D9}" type="pres">
      <dgm:prSet presAssocID="{96368AC4-B02D-1A43-A4F4-55F254FEA5B5}" presName="linNode" presStyleCnt="0"/>
      <dgm:spPr/>
    </dgm:pt>
    <dgm:pt modelId="{781B5EB5-930E-4C44-9C20-F205F2535227}" type="pres">
      <dgm:prSet presAssocID="{96368AC4-B02D-1A43-A4F4-55F254FEA5B5}" presName="parentText" presStyleLbl="node1" presStyleIdx="2" presStyleCnt="3" custScaleX="55702">
        <dgm:presLayoutVars>
          <dgm:chMax val="1"/>
          <dgm:bulletEnabled val="1"/>
        </dgm:presLayoutVars>
      </dgm:prSet>
      <dgm:spPr/>
    </dgm:pt>
    <dgm:pt modelId="{EBB125B8-CD33-6D45-ACB6-9E69360F605A}" type="pres">
      <dgm:prSet presAssocID="{96368AC4-B02D-1A43-A4F4-55F254FEA5B5}" presName="descendantText" presStyleLbl="alignAccFollowNode1" presStyleIdx="2" presStyleCnt="3" custScaleX="118339" custScaleY="121952">
        <dgm:presLayoutVars>
          <dgm:bulletEnabled val="1"/>
        </dgm:presLayoutVars>
      </dgm:prSet>
      <dgm:spPr/>
    </dgm:pt>
  </dgm:ptLst>
  <dgm:cxnLst>
    <dgm:cxn modelId="{0A7F1404-9148-3F4E-91DD-B9800B22880A}" type="presOf" srcId="{4DA291E6-0A25-254B-BC51-13BD7836B232}" destId="{B184C6B5-1DD8-CF49-868F-4F570DD6BEE4}" srcOrd="0" destOrd="0" presId="urn:microsoft.com/office/officeart/2005/8/layout/vList5"/>
    <dgm:cxn modelId="{C85FB511-BC6E-1749-909E-D45A1B427E61}" srcId="{0B72BE0B-C527-7C4B-88D1-E6A202ED7FB3}" destId="{96368AC4-B02D-1A43-A4F4-55F254FEA5B5}" srcOrd="2" destOrd="0" parTransId="{55D225B4-10C0-7047-8006-4ECFC84A3E07}" sibTransId="{736DE820-2627-7F4A-9A95-6744862AF701}"/>
    <dgm:cxn modelId="{B3439729-54A2-974F-BF8D-175F42091656}" srcId="{96368AC4-B02D-1A43-A4F4-55F254FEA5B5}" destId="{3A80AD31-56C6-B346-A142-2608C4461E8F}" srcOrd="0" destOrd="0" parTransId="{3BE84895-1B8A-8746-85DB-5B221BBCA81D}" sibTransId="{EDD1A052-D690-3C42-B37C-0514CDE7D10B}"/>
    <dgm:cxn modelId="{8B982339-2781-3E42-BA9A-5EAD1FD515D0}" srcId="{0B72BE0B-C527-7C4B-88D1-E6A202ED7FB3}" destId="{4DA291E6-0A25-254B-BC51-13BD7836B232}" srcOrd="1" destOrd="0" parTransId="{625FB7D2-A504-3245-8455-7C4868A3442C}" sibTransId="{C0058B46-147B-F746-B85A-4EAEBBDBF6C8}"/>
    <dgm:cxn modelId="{2D94FB54-C390-7341-8D7F-4099557A05DA}" type="presOf" srcId="{0B72BE0B-C527-7C4B-88D1-E6A202ED7FB3}" destId="{83B8ACBF-136D-B942-8BFD-E41092A15A39}" srcOrd="0" destOrd="0" presId="urn:microsoft.com/office/officeart/2005/8/layout/vList5"/>
    <dgm:cxn modelId="{B80AD057-76EF-3E4B-A0B2-CDE49063B084}" type="presOf" srcId="{4C27ABC9-E6C4-0348-B242-B55F02F3AC80}" destId="{C34F63C2-46AE-0B49-9BB8-0FA322BAC90C}" srcOrd="0" destOrd="0" presId="urn:microsoft.com/office/officeart/2005/8/layout/vList5"/>
    <dgm:cxn modelId="{AFB4695C-27C9-9443-AF6D-3209F160C22B}" srcId="{D54FC2C9-9A2F-854C-BBF9-CE06F35D70D6}" destId="{84A0D364-C4BF-9745-BA40-7AAA653E8A96}" srcOrd="0" destOrd="0" parTransId="{38DE16CE-78BE-F248-9212-7DD914F47945}" sibTransId="{89727474-5D17-7147-AC50-5759C118449C}"/>
    <dgm:cxn modelId="{36D1995F-25D4-864A-A06A-B04C5619B3E7}" type="presOf" srcId="{D54FC2C9-9A2F-854C-BBF9-CE06F35D70D6}" destId="{33D6931D-2C84-BD4D-935A-87624523408C}" srcOrd="0" destOrd="0" presId="urn:microsoft.com/office/officeart/2005/8/layout/vList5"/>
    <dgm:cxn modelId="{11F7AB72-647F-2046-B545-42B23D648D2D}" srcId="{4DA291E6-0A25-254B-BC51-13BD7836B232}" destId="{4C27ABC9-E6C4-0348-B242-B55F02F3AC80}" srcOrd="0" destOrd="0" parTransId="{5E896B92-F359-ED48-9EF6-D5BD2346C712}" sibTransId="{14450FFF-7994-CB43-94D9-38F9E7B68589}"/>
    <dgm:cxn modelId="{22C255A6-5C3E-D348-895D-FE71ACD0FE48}" type="presOf" srcId="{84A0D364-C4BF-9745-BA40-7AAA653E8A96}" destId="{6775EBA1-947E-2E45-8F93-8C7298E1825F}" srcOrd="0" destOrd="0" presId="urn:microsoft.com/office/officeart/2005/8/layout/vList5"/>
    <dgm:cxn modelId="{0F1B43AE-0845-C346-9B2E-625DD7FB8E38}" type="presOf" srcId="{96368AC4-B02D-1A43-A4F4-55F254FEA5B5}" destId="{781B5EB5-930E-4C44-9C20-F205F2535227}" srcOrd="0" destOrd="0" presId="urn:microsoft.com/office/officeart/2005/8/layout/vList5"/>
    <dgm:cxn modelId="{D1FEBEC2-35D8-AB48-B6D1-073DFA3986FE}" srcId="{0B72BE0B-C527-7C4B-88D1-E6A202ED7FB3}" destId="{D54FC2C9-9A2F-854C-BBF9-CE06F35D70D6}" srcOrd="0" destOrd="0" parTransId="{4CC8BC2A-A86D-DC4F-B8C8-868BB134FE14}" sibTransId="{26C05A35-2526-3742-9A6D-4EA825163D54}"/>
    <dgm:cxn modelId="{B1E2F4F9-B9D6-2747-A52C-0FFB4AC0713D}" type="presOf" srcId="{3A80AD31-56C6-B346-A142-2608C4461E8F}" destId="{EBB125B8-CD33-6D45-ACB6-9E69360F605A}" srcOrd="0" destOrd="0" presId="urn:microsoft.com/office/officeart/2005/8/layout/vList5"/>
    <dgm:cxn modelId="{A5DFB350-EA6F-7142-8816-11CCD08150E8}" type="presParOf" srcId="{83B8ACBF-136D-B942-8BFD-E41092A15A39}" destId="{DAF3E974-F537-344E-ABB4-E2EF03A61ED9}" srcOrd="0" destOrd="0" presId="urn:microsoft.com/office/officeart/2005/8/layout/vList5"/>
    <dgm:cxn modelId="{57A718B6-CA95-9147-BEBD-CAAC9D30C4FF}" type="presParOf" srcId="{DAF3E974-F537-344E-ABB4-E2EF03A61ED9}" destId="{33D6931D-2C84-BD4D-935A-87624523408C}" srcOrd="0" destOrd="0" presId="urn:microsoft.com/office/officeart/2005/8/layout/vList5"/>
    <dgm:cxn modelId="{BC11CF65-65BD-854B-9C15-6340DCC113AD}" type="presParOf" srcId="{DAF3E974-F537-344E-ABB4-E2EF03A61ED9}" destId="{6775EBA1-947E-2E45-8F93-8C7298E1825F}" srcOrd="1" destOrd="0" presId="urn:microsoft.com/office/officeart/2005/8/layout/vList5"/>
    <dgm:cxn modelId="{F2B18EF1-0DA9-824E-A6F3-02C7FF0C6CAB}" type="presParOf" srcId="{83B8ACBF-136D-B942-8BFD-E41092A15A39}" destId="{5460165F-9E15-EE42-B57E-F1A524B1E612}" srcOrd="1" destOrd="0" presId="urn:microsoft.com/office/officeart/2005/8/layout/vList5"/>
    <dgm:cxn modelId="{4C3A50F9-FF73-054C-B12C-540C2722D1B6}" type="presParOf" srcId="{83B8ACBF-136D-B942-8BFD-E41092A15A39}" destId="{A36EF9B8-48F6-5B43-AB72-1DD33682274C}" srcOrd="2" destOrd="0" presId="urn:microsoft.com/office/officeart/2005/8/layout/vList5"/>
    <dgm:cxn modelId="{5DE2C456-0C40-C240-95F1-76ED3886C463}" type="presParOf" srcId="{A36EF9B8-48F6-5B43-AB72-1DD33682274C}" destId="{B184C6B5-1DD8-CF49-868F-4F570DD6BEE4}" srcOrd="0" destOrd="0" presId="urn:microsoft.com/office/officeart/2005/8/layout/vList5"/>
    <dgm:cxn modelId="{7064D42F-AB3F-D242-BB8D-AEB4E7DBB267}" type="presParOf" srcId="{A36EF9B8-48F6-5B43-AB72-1DD33682274C}" destId="{C34F63C2-46AE-0B49-9BB8-0FA322BAC90C}" srcOrd="1" destOrd="0" presId="urn:microsoft.com/office/officeart/2005/8/layout/vList5"/>
    <dgm:cxn modelId="{6A824F63-FEE7-CD46-8AB3-7CCD23686650}" type="presParOf" srcId="{83B8ACBF-136D-B942-8BFD-E41092A15A39}" destId="{4347A775-1FAA-884E-8824-5334D1A60EAC}" srcOrd="3" destOrd="0" presId="urn:microsoft.com/office/officeart/2005/8/layout/vList5"/>
    <dgm:cxn modelId="{C13F247C-DA1F-EA45-8826-EEA9506E50DD}" type="presParOf" srcId="{83B8ACBF-136D-B942-8BFD-E41092A15A39}" destId="{FE34D7C1-FFD6-D946-A251-A4F638F819D9}" srcOrd="4" destOrd="0" presId="urn:microsoft.com/office/officeart/2005/8/layout/vList5"/>
    <dgm:cxn modelId="{20E96ACE-378B-0F41-A192-678C5F29B8E2}" type="presParOf" srcId="{FE34D7C1-FFD6-D946-A251-A4F638F819D9}" destId="{781B5EB5-930E-4C44-9C20-F205F2535227}" srcOrd="0" destOrd="0" presId="urn:microsoft.com/office/officeart/2005/8/layout/vList5"/>
    <dgm:cxn modelId="{DD546728-07F8-D546-961A-919021AA96D2}" type="presParOf" srcId="{FE34D7C1-FFD6-D946-A251-A4F638F819D9}" destId="{EBB125B8-CD33-6D45-ACB6-9E69360F605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A11AA2-A4A7-7247-9A4E-B96050C75ED5}" type="doc">
      <dgm:prSet loTypeId="urn:microsoft.com/office/officeart/2008/layout/VerticalCurvedList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5461AEE5-808C-F849-AFE3-B4162A8DAEC7}">
      <dgm:prSet/>
      <dgm:spPr/>
      <dgm:t>
        <a:bodyPr/>
        <a:lstStyle/>
        <a:p>
          <a:r>
            <a:rPr lang="bg-BG" b="0" noProof="0" dirty="0"/>
            <a:t>Услуги на свободен достъп</a:t>
          </a:r>
        </a:p>
      </dgm:t>
    </dgm:pt>
    <dgm:pt modelId="{D8EF4BA1-E149-1E4B-ADD7-99E1E6B01218}" type="parTrans" cxnId="{5FE57D9C-442B-FE43-B053-D119EE8AD7C6}">
      <dgm:prSet/>
      <dgm:spPr/>
      <dgm:t>
        <a:bodyPr/>
        <a:lstStyle/>
        <a:p>
          <a:endParaRPr lang="bg-BG" b="0" noProof="0" dirty="0"/>
        </a:p>
      </dgm:t>
    </dgm:pt>
    <dgm:pt modelId="{FECFFA87-D661-9742-9A02-938C67B8B382}" type="sibTrans" cxnId="{5FE57D9C-442B-FE43-B053-D119EE8AD7C6}">
      <dgm:prSet/>
      <dgm:spPr/>
      <dgm:t>
        <a:bodyPr/>
        <a:lstStyle/>
        <a:p>
          <a:endParaRPr lang="bg-BG" b="0" noProof="0" dirty="0"/>
        </a:p>
      </dgm:t>
    </dgm:pt>
    <dgm:pt modelId="{F56ED9B2-C641-4D47-8CCA-D93952FF4DA1}">
      <dgm:prSet/>
      <dgm:spPr/>
      <dgm:t>
        <a:bodyPr/>
        <a:lstStyle/>
        <a:p>
          <a:r>
            <a:rPr lang="bg-BG" b="0" noProof="0" dirty="0"/>
            <a:t>Услуги, предоставяни срещу ЕГН и ПИК на НОИ</a:t>
          </a:r>
        </a:p>
      </dgm:t>
    </dgm:pt>
    <dgm:pt modelId="{41E77AA1-7338-714D-9A8D-B3019308C6B0}" type="parTrans" cxnId="{4C4B7DE7-DE9C-5A4C-9223-A3091D511FB9}">
      <dgm:prSet/>
      <dgm:spPr/>
      <dgm:t>
        <a:bodyPr/>
        <a:lstStyle/>
        <a:p>
          <a:endParaRPr lang="bg-BG" b="0" noProof="0" dirty="0"/>
        </a:p>
      </dgm:t>
    </dgm:pt>
    <dgm:pt modelId="{4F562505-7437-AB41-9AE7-643AE3D7F267}" type="sibTrans" cxnId="{4C4B7DE7-DE9C-5A4C-9223-A3091D511FB9}">
      <dgm:prSet/>
      <dgm:spPr/>
      <dgm:t>
        <a:bodyPr/>
        <a:lstStyle/>
        <a:p>
          <a:endParaRPr lang="bg-BG" b="0" noProof="0" dirty="0"/>
        </a:p>
      </dgm:t>
    </dgm:pt>
    <dgm:pt modelId="{49D6AAED-FB39-654B-B974-94171BA8AB44}">
      <dgm:prSet/>
      <dgm:spPr/>
      <dgm:t>
        <a:bodyPr/>
        <a:lstStyle/>
        <a:p>
          <a:r>
            <a:rPr lang="bg-BG" b="0" noProof="0" dirty="0"/>
            <a:t>Услуги, предоставяни срещу ЕГН и ПИК на НАП</a:t>
          </a:r>
        </a:p>
      </dgm:t>
    </dgm:pt>
    <dgm:pt modelId="{1F3AEABC-2028-FC4D-BF7F-8AD116D72A44}" type="parTrans" cxnId="{F4ABBDD2-531E-6941-A288-2B13802C1973}">
      <dgm:prSet/>
      <dgm:spPr/>
      <dgm:t>
        <a:bodyPr/>
        <a:lstStyle/>
        <a:p>
          <a:endParaRPr lang="bg-BG" b="0" noProof="0" dirty="0"/>
        </a:p>
      </dgm:t>
    </dgm:pt>
    <dgm:pt modelId="{DFFE6637-9C33-1F4B-918B-BED7F326A7AC}" type="sibTrans" cxnId="{F4ABBDD2-531E-6941-A288-2B13802C1973}">
      <dgm:prSet/>
      <dgm:spPr/>
      <dgm:t>
        <a:bodyPr/>
        <a:lstStyle/>
        <a:p>
          <a:endParaRPr lang="bg-BG" b="0" noProof="0" dirty="0"/>
        </a:p>
      </dgm:t>
    </dgm:pt>
    <dgm:pt modelId="{3C5769BC-A929-564E-854C-F692A18A4F11}" type="pres">
      <dgm:prSet presAssocID="{63A11AA2-A4A7-7247-9A4E-B96050C75ED5}" presName="Name0" presStyleCnt="0">
        <dgm:presLayoutVars>
          <dgm:chMax val="7"/>
          <dgm:chPref val="7"/>
          <dgm:dir/>
        </dgm:presLayoutVars>
      </dgm:prSet>
      <dgm:spPr/>
    </dgm:pt>
    <dgm:pt modelId="{E204E3A4-32E1-E643-A7AF-28081A71B277}" type="pres">
      <dgm:prSet presAssocID="{63A11AA2-A4A7-7247-9A4E-B96050C75ED5}" presName="Name1" presStyleCnt="0"/>
      <dgm:spPr/>
    </dgm:pt>
    <dgm:pt modelId="{6EEFC7D4-AF8F-D543-BA4C-C49E62FBA9D5}" type="pres">
      <dgm:prSet presAssocID="{63A11AA2-A4A7-7247-9A4E-B96050C75ED5}" presName="cycle" presStyleCnt="0"/>
      <dgm:spPr/>
    </dgm:pt>
    <dgm:pt modelId="{C25FF457-60DD-1E49-8BFC-4F1CD543E15E}" type="pres">
      <dgm:prSet presAssocID="{63A11AA2-A4A7-7247-9A4E-B96050C75ED5}" presName="srcNode" presStyleLbl="node1" presStyleIdx="0" presStyleCnt="3"/>
      <dgm:spPr/>
    </dgm:pt>
    <dgm:pt modelId="{A9960193-9E70-504A-9D2D-8EF405CABFD7}" type="pres">
      <dgm:prSet presAssocID="{63A11AA2-A4A7-7247-9A4E-B96050C75ED5}" presName="conn" presStyleLbl="parChTrans1D2" presStyleIdx="0" presStyleCnt="1"/>
      <dgm:spPr/>
    </dgm:pt>
    <dgm:pt modelId="{B88C01BC-F225-B84E-9392-872DC150EE44}" type="pres">
      <dgm:prSet presAssocID="{63A11AA2-A4A7-7247-9A4E-B96050C75ED5}" presName="extraNode" presStyleLbl="node1" presStyleIdx="0" presStyleCnt="3"/>
      <dgm:spPr/>
    </dgm:pt>
    <dgm:pt modelId="{5940E49E-A293-2F45-982A-00AED95045EB}" type="pres">
      <dgm:prSet presAssocID="{63A11AA2-A4A7-7247-9A4E-B96050C75ED5}" presName="dstNode" presStyleLbl="node1" presStyleIdx="0" presStyleCnt="3"/>
      <dgm:spPr/>
    </dgm:pt>
    <dgm:pt modelId="{982EC742-17F7-5443-982E-4131D67F3CA3}" type="pres">
      <dgm:prSet presAssocID="{5461AEE5-808C-F849-AFE3-B4162A8DAEC7}" presName="text_1" presStyleLbl="node1" presStyleIdx="0" presStyleCnt="3">
        <dgm:presLayoutVars>
          <dgm:bulletEnabled val="1"/>
        </dgm:presLayoutVars>
      </dgm:prSet>
      <dgm:spPr/>
    </dgm:pt>
    <dgm:pt modelId="{88FB818E-8EF8-274A-9766-02A82D04E1B0}" type="pres">
      <dgm:prSet presAssocID="{5461AEE5-808C-F849-AFE3-B4162A8DAEC7}" presName="accent_1" presStyleCnt="0"/>
      <dgm:spPr/>
    </dgm:pt>
    <dgm:pt modelId="{DF614B31-787D-6747-9156-61063EC17C00}" type="pres">
      <dgm:prSet presAssocID="{5461AEE5-808C-F849-AFE3-B4162A8DAEC7}" presName="accentRepeatNode" presStyleLbl="solidFgAcc1" presStyleIdx="0" presStyleCnt="3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E3EFDB"/>
        </a:solidFill>
      </dgm:spPr>
    </dgm:pt>
    <dgm:pt modelId="{B1581B3A-2CD6-1B46-AA2F-F2D1604D9053}" type="pres">
      <dgm:prSet presAssocID="{F56ED9B2-C641-4D47-8CCA-D93952FF4DA1}" presName="text_2" presStyleLbl="node1" presStyleIdx="1" presStyleCnt="3">
        <dgm:presLayoutVars>
          <dgm:bulletEnabled val="1"/>
        </dgm:presLayoutVars>
      </dgm:prSet>
      <dgm:spPr/>
    </dgm:pt>
    <dgm:pt modelId="{AB85DB3E-9AD7-A041-8CEA-4395C5868506}" type="pres">
      <dgm:prSet presAssocID="{F56ED9B2-C641-4D47-8CCA-D93952FF4DA1}" presName="accent_2" presStyleCnt="0"/>
      <dgm:spPr/>
    </dgm:pt>
    <dgm:pt modelId="{074D6249-C580-EB44-9460-7E8EA9B18000}" type="pres">
      <dgm:prSet presAssocID="{F56ED9B2-C641-4D47-8CCA-D93952FF4DA1}" presName="accentRepeatNode" presStyleLbl="solidFgAcc1" presStyleIdx="1" presStyleCnt="3"/>
      <dgm:spPr>
        <a:solidFill>
          <a:srgbClr val="FEF3CD"/>
        </a:solidFill>
      </dgm:spPr>
    </dgm:pt>
    <dgm:pt modelId="{0673DCA2-D850-A047-9F4A-284BFAFB5AB8}" type="pres">
      <dgm:prSet presAssocID="{49D6AAED-FB39-654B-B974-94171BA8AB44}" presName="text_3" presStyleLbl="node1" presStyleIdx="2" presStyleCnt="3">
        <dgm:presLayoutVars>
          <dgm:bulletEnabled val="1"/>
        </dgm:presLayoutVars>
      </dgm:prSet>
      <dgm:spPr/>
    </dgm:pt>
    <dgm:pt modelId="{0CB3A879-84DB-EA48-A910-F629B3E38D7A}" type="pres">
      <dgm:prSet presAssocID="{49D6AAED-FB39-654B-B974-94171BA8AB44}" presName="accent_3" presStyleCnt="0"/>
      <dgm:spPr/>
    </dgm:pt>
    <dgm:pt modelId="{96EE9F5D-EA30-3742-8FD5-39A9C8855F79}" type="pres">
      <dgm:prSet presAssocID="{49D6AAED-FB39-654B-B974-94171BA8AB44}" presName="accentRepeatNode" presStyleLbl="solidFgAcc1" presStyleIdx="2" presStyleCnt="3"/>
      <dgm:spPr>
        <a:solidFill>
          <a:schemeClr val="bg2">
            <a:lumMod val="90000"/>
          </a:schemeClr>
        </a:solidFill>
      </dgm:spPr>
    </dgm:pt>
  </dgm:ptLst>
  <dgm:cxnLst>
    <dgm:cxn modelId="{954A803B-1DBE-7D46-8996-8B3D4F885F45}" type="presOf" srcId="{FECFFA87-D661-9742-9A02-938C67B8B382}" destId="{A9960193-9E70-504A-9D2D-8EF405CABFD7}" srcOrd="0" destOrd="0" presId="urn:microsoft.com/office/officeart/2008/layout/VerticalCurvedList"/>
    <dgm:cxn modelId="{8AE98B4B-6A5B-FF4D-9FDE-B078DE0C85FD}" type="presOf" srcId="{F56ED9B2-C641-4D47-8CCA-D93952FF4DA1}" destId="{B1581B3A-2CD6-1B46-AA2F-F2D1604D9053}" srcOrd="0" destOrd="0" presId="urn:microsoft.com/office/officeart/2008/layout/VerticalCurvedList"/>
    <dgm:cxn modelId="{EBF07359-E992-6443-86E2-B4C88AFC6F54}" type="presOf" srcId="{63A11AA2-A4A7-7247-9A4E-B96050C75ED5}" destId="{3C5769BC-A929-564E-854C-F692A18A4F11}" srcOrd="0" destOrd="0" presId="urn:microsoft.com/office/officeart/2008/layout/VerticalCurvedList"/>
    <dgm:cxn modelId="{3E5A2598-F943-3B4B-99B5-67A7542B2A41}" type="presOf" srcId="{49D6AAED-FB39-654B-B974-94171BA8AB44}" destId="{0673DCA2-D850-A047-9F4A-284BFAFB5AB8}" srcOrd="0" destOrd="0" presId="urn:microsoft.com/office/officeart/2008/layout/VerticalCurvedList"/>
    <dgm:cxn modelId="{5FE57D9C-442B-FE43-B053-D119EE8AD7C6}" srcId="{63A11AA2-A4A7-7247-9A4E-B96050C75ED5}" destId="{5461AEE5-808C-F849-AFE3-B4162A8DAEC7}" srcOrd="0" destOrd="0" parTransId="{D8EF4BA1-E149-1E4B-ADD7-99E1E6B01218}" sibTransId="{FECFFA87-D661-9742-9A02-938C67B8B382}"/>
    <dgm:cxn modelId="{F4ABBDD2-531E-6941-A288-2B13802C1973}" srcId="{63A11AA2-A4A7-7247-9A4E-B96050C75ED5}" destId="{49D6AAED-FB39-654B-B974-94171BA8AB44}" srcOrd="2" destOrd="0" parTransId="{1F3AEABC-2028-FC4D-BF7F-8AD116D72A44}" sibTransId="{DFFE6637-9C33-1F4B-918B-BED7F326A7AC}"/>
    <dgm:cxn modelId="{511E2CDB-422E-5F4B-8E26-477DBAEA3814}" type="presOf" srcId="{5461AEE5-808C-F849-AFE3-B4162A8DAEC7}" destId="{982EC742-17F7-5443-982E-4131D67F3CA3}" srcOrd="0" destOrd="0" presId="urn:microsoft.com/office/officeart/2008/layout/VerticalCurvedList"/>
    <dgm:cxn modelId="{4C4B7DE7-DE9C-5A4C-9223-A3091D511FB9}" srcId="{63A11AA2-A4A7-7247-9A4E-B96050C75ED5}" destId="{F56ED9B2-C641-4D47-8CCA-D93952FF4DA1}" srcOrd="1" destOrd="0" parTransId="{41E77AA1-7338-714D-9A8D-B3019308C6B0}" sibTransId="{4F562505-7437-AB41-9AE7-643AE3D7F267}"/>
    <dgm:cxn modelId="{74CC92ED-6654-1842-A3B4-3D4CE9320B4D}" type="presParOf" srcId="{3C5769BC-A929-564E-854C-F692A18A4F11}" destId="{E204E3A4-32E1-E643-A7AF-28081A71B277}" srcOrd="0" destOrd="0" presId="urn:microsoft.com/office/officeart/2008/layout/VerticalCurvedList"/>
    <dgm:cxn modelId="{48E1BECB-12F4-8345-8963-8C74DAE06D02}" type="presParOf" srcId="{E204E3A4-32E1-E643-A7AF-28081A71B277}" destId="{6EEFC7D4-AF8F-D543-BA4C-C49E62FBA9D5}" srcOrd="0" destOrd="0" presId="urn:microsoft.com/office/officeart/2008/layout/VerticalCurvedList"/>
    <dgm:cxn modelId="{10C81168-8010-0147-8486-F77C94D0577F}" type="presParOf" srcId="{6EEFC7D4-AF8F-D543-BA4C-C49E62FBA9D5}" destId="{C25FF457-60DD-1E49-8BFC-4F1CD543E15E}" srcOrd="0" destOrd="0" presId="urn:microsoft.com/office/officeart/2008/layout/VerticalCurvedList"/>
    <dgm:cxn modelId="{210F73E1-877C-944A-85D8-9CE838B812E4}" type="presParOf" srcId="{6EEFC7D4-AF8F-D543-BA4C-C49E62FBA9D5}" destId="{A9960193-9E70-504A-9D2D-8EF405CABFD7}" srcOrd="1" destOrd="0" presId="urn:microsoft.com/office/officeart/2008/layout/VerticalCurvedList"/>
    <dgm:cxn modelId="{4ED040CE-BF64-9C4F-B491-094FF9166359}" type="presParOf" srcId="{6EEFC7D4-AF8F-D543-BA4C-C49E62FBA9D5}" destId="{B88C01BC-F225-B84E-9392-872DC150EE44}" srcOrd="2" destOrd="0" presId="urn:microsoft.com/office/officeart/2008/layout/VerticalCurvedList"/>
    <dgm:cxn modelId="{74402B8E-33E5-CC49-99C9-FEFE6DDE4766}" type="presParOf" srcId="{6EEFC7D4-AF8F-D543-BA4C-C49E62FBA9D5}" destId="{5940E49E-A293-2F45-982A-00AED95045EB}" srcOrd="3" destOrd="0" presId="urn:microsoft.com/office/officeart/2008/layout/VerticalCurvedList"/>
    <dgm:cxn modelId="{4D56EC5F-01B9-0945-AA3C-4A175251C3DD}" type="presParOf" srcId="{E204E3A4-32E1-E643-A7AF-28081A71B277}" destId="{982EC742-17F7-5443-982E-4131D67F3CA3}" srcOrd="1" destOrd="0" presId="urn:microsoft.com/office/officeart/2008/layout/VerticalCurvedList"/>
    <dgm:cxn modelId="{BBEB1254-F4E7-B64E-9D34-5F472F0BC740}" type="presParOf" srcId="{E204E3A4-32E1-E643-A7AF-28081A71B277}" destId="{88FB818E-8EF8-274A-9766-02A82D04E1B0}" srcOrd="2" destOrd="0" presId="urn:microsoft.com/office/officeart/2008/layout/VerticalCurvedList"/>
    <dgm:cxn modelId="{B9C60E7B-332A-E740-A893-DF0B1EDBBE52}" type="presParOf" srcId="{88FB818E-8EF8-274A-9766-02A82D04E1B0}" destId="{DF614B31-787D-6747-9156-61063EC17C00}" srcOrd="0" destOrd="0" presId="urn:microsoft.com/office/officeart/2008/layout/VerticalCurvedList"/>
    <dgm:cxn modelId="{6E264035-6FD0-EA49-96F4-392EAF67DF17}" type="presParOf" srcId="{E204E3A4-32E1-E643-A7AF-28081A71B277}" destId="{B1581B3A-2CD6-1B46-AA2F-F2D1604D9053}" srcOrd="3" destOrd="0" presId="urn:microsoft.com/office/officeart/2008/layout/VerticalCurvedList"/>
    <dgm:cxn modelId="{CB528E9D-F101-154A-B736-3740E3E2B3BB}" type="presParOf" srcId="{E204E3A4-32E1-E643-A7AF-28081A71B277}" destId="{AB85DB3E-9AD7-A041-8CEA-4395C5868506}" srcOrd="4" destOrd="0" presId="urn:microsoft.com/office/officeart/2008/layout/VerticalCurvedList"/>
    <dgm:cxn modelId="{739E2786-7BFD-584D-A497-9768A6226F1A}" type="presParOf" srcId="{AB85DB3E-9AD7-A041-8CEA-4395C5868506}" destId="{074D6249-C580-EB44-9460-7E8EA9B18000}" srcOrd="0" destOrd="0" presId="urn:microsoft.com/office/officeart/2008/layout/VerticalCurvedList"/>
    <dgm:cxn modelId="{3CD6B87C-F73F-C04C-B5AA-7BDBCF5B486E}" type="presParOf" srcId="{E204E3A4-32E1-E643-A7AF-28081A71B277}" destId="{0673DCA2-D850-A047-9F4A-284BFAFB5AB8}" srcOrd="5" destOrd="0" presId="urn:microsoft.com/office/officeart/2008/layout/VerticalCurvedList"/>
    <dgm:cxn modelId="{391A560A-2501-2D43-8D52-DA301F4FCBC7}" type="presParOf" srcId="{E204E3A4-32E1-E643-A7AF-28081A71B277}" destId="{0CB3A879-84DB-EA48-A910-F629B3E38D7A}" srcOrd="6" destOrd="0" presId="urn:microsoft.com/office/officeart/2008/layout/VerticalCurvedList"/>
    <dgm:cxn modelId="{E0F29D1E-73FA-C941-ABDD-0CA12271EC0B}" type="presParOf" srcId="{0CB3A879-84DB-EA48-A910-F629B3E38D7A}" destId="{96EE9F5D-EA30-3742-8FD5-39A9C8855F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9EE241-A301-D94F-BB12-AC4657A399D3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</dgm:pt>
    <dgm:pt modelId="{74B60317-37DC-4746-A1E8-90F2F4FC3603}">
      <dgm:prSet phldrT="[Text]"/>
      <dgm:spPr/>
      <dgm:t>
        <a:bodyPr/>
        <a:lstStyle/>
        <a:p>
          <a:r>
            <a:rPr lang="bg-BG" dirty="0"/>
            <a:t>Интерактивно наименование на услугата в системата</a:t>
          </a:r>
          <a:r>
            <a:rPr lang="en-BG" dirty="0"/>
            <a:t>.</a:t>
          </a:r>
          <a:endParaRPr lang="en-GB" dirty="0"/>
        </a:p>
      </dgm:t>
    </dgm:pt>
    <dgm:pt modelId="{1700E6CB-D646-524B-8211-A990333F1F0A}" type="parTrans" cxnId="{AA33E27B-A9D9-6C48-B492-75FE734602FC}">
      <dgm:prSet/>
      <dgm:spPr/>
      <dgm:t>
        <a:bodyPr/>
        <a:lstStyle/>
        <a:p>
          <a:endParaRPr lang="en-GB"/>
        </a:p>
      </dgm:t>
    </dgm:pt>
    <dgm:pt modelId="{514A05D6-E7B1-C74D-856B-C595242B6525}" type="sibTrans" cxnId="{AA33E27B-A9D9-6C48-B492-75FE734602FC}">
      <dgm:prSet/>
      <dgm:spPr/>
      <dgm:t>
        <a:bodyPr/>
        <a:lstStyle/>
        <a:p>
          <a:endParaRPr lang="en-GB"/>
        </a:p>
      </dgm:t>
    </dgm:pt>
    <dgm:pt modelId="{37AD9EBC-1FFE-2D44-84CA-1274545FE888}" type="pres">
      <dgm:prSet presAssocID="{5B9EE241-A301-D94F-BB12-AC4657A399D3}" presName="diagram" presStyleCnt="0">
        <dgm:presLayoutVars>
          <dgm:dir/>
          <dgm:resizeHandles val="exact"/>
        </dgm:presLayoutVars>
      </dgm:prSet>
      <dgm:spPr/>
    </dgm:pt>
    <dgm:pt modelId="{C465BF63-E475-C048-AF8F-2B667BAA8375}" type="pres">
      <dgm:prSet presAssocID="{74B60317-37DC-4746-A1E8-90F2F4FC3603}" presName="node" presStyleLbl="node1" presStyleIdx="0" presStyleCnt="1">
        <dgm:presLayoutVars>
          <dgm:bulletEnabled val="1"/>
        </dgm:presLayoutVars>
      </dgm:prSet>
      <dgm:spPr/>
    </dgm:pt>
  </dgm:ptLst>
  <dgm:cxnLst>
    <dgm:cxn modelId="{AA33E27B-A9D9-6C48-B492-75FE734602FC}" srcId="{5B9EE241-A301-D94F-BB12-AC4657A399D3}" destId="{74B60317-37DC-4746-A1E8-90F2F4FC3603}" srcOrd="0" destOrd="0" parTransId="{1700E6CB-D646-524B-8211-A990333F1F0A}" sibTransId="{514A05D6-E7B1-C74D-856B-C595242B6525}"/>
    <dgm:cxn modelId="{A24EC689-C6F7-3E4A-8348-0919C353D259}" type="presOf" srcId="{5B9EE241-A301-D94F-BB12-AC4657A399D3}" destId="{37AD9EBC-1FFE-2D44-84CA-1274545FE888}" srcOrd="0" destOrd="0" presId="urn:microsoft.com/office/officeart/2005/8/layout/default"/>
    <dgm:cxn modelId="{798311CC-67B7-D441-B40C-1DDD2DE64CCF}" type="presOf" srcId="{74B60317-37DC-4746-A1E8-90F2F4FC3603}" destId="{C465BF63-E475-C048-AF8F-2B667BAA8375}" srcOrd="0" destOrd="0" presId="urn:microsoft.com/office/officeart/2005/8/layout/default"/>
    <dgm:cxn modelId="{A1277A2A-63A7-CA48-935C-0D6E6EC25C7F}" type="presParOf" srcId="{37AD9EBC-1FFE-2D44-84CA-1274545FE888}" destId="{C465BF63-E475-C048-AF8F-2B667BAA837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A11AA2-A4A7-7247-9A4E-B96050C75ED5}" type="doc">
      <dgm:prSet loTypeId="urn:microsoft.com/office/officeart/2008/layout/VerticalCurvedList" loCatId="list" qsTypeId="urn:microsoft.com/office/officeart/2005/8/quickstyle/3d1" qsCatId="3D" csTypeId="urn:microsoft.com/office/officeart/2005/8/colors/accent6_1" csCatId="accent6" phldr="1"/>
      <dgm:spPr/>
      <dgm:t>
        <a:bodyPr/>
        <a:lstStyle/>
        <a:p>
          <a:endParaRPr lang="en-GB"/>
        </a:p>
      </dgm:t>
    </dgm:pt>
    <dgm:pt modelId="{87F0BDDE-E71C-D84F-AB58-20AD77E00C54}">
      <dgm:prSet/>
      <dgm:spPr/>
      <dgm:t>
        <a:bodyPr/>
        <a:lstStyle/>
        <a:p>
          <a:r>
            <a:rPr lang="en-BG" b="1" dirty="0">
              <a:hlinkClick xmlns:r="http://schemas.openxmlformats.org/officeDocument/2006/relationships" r:id="rId1"/>
            </a:rPr>
            <a:t>Справка за прекратени осигурители без правоприемник с предадени в НОИ разплащателни ведомости</a:t>
          </a:r>
          <a:endParaRPr lang="en-BG" dirty="0"/>
        </a:p>
      </dgm:t>
    </dgm:pt>
    <dgm:pt modelId="{6DF7685F-FFD7-9D47-9E07-A8019FFC200D}" type="parTrans" cxnId="{549A189F-C130-3749-94FA-DF171E035B75}">
      <dgm:prSet/>
      <dgm:spPr/>
      <dgm:t>
        <a:bodyPr/>
        <a:lstStyle/>
        <a:p>
          <a:endParaRPr lang="en-GB"/>
        </a:p>
      </dgm:t>
    </dgm:pt>
    <dgm:pt modelId="{674DFF7C-1942-D146-A9B6-5A465FFF0C54}" type="sibTrans" cxnId="{549A189F-C130-3749-94FA-DF171E035B75}">
      <dgm:prSet/>
      <dgm:spPr/>
      <dgm:t>
        <a:bodyPr/>
        <a:lstStyle/>
        <a:p>
          <a:endParaRPr lang="en-GB"/>
        </a:p>
      </dgm:t>
    </dgm:pt>
    <dgm:pt modelId="{3C0717F5-67BC-CD4B-9A72-C21F0C0F96B6}">
      <dgm:prSet/>
      <dgm:spPr/>
      <dgm:t>
        <a:bodyPr/>
        <a:lstStyle/>
        <a:p>
          <a:r>
            <a:rPr lang="en-BG" b="1" dirty="0">
              <a:hlinkClick xmlns:r="http://schemas.openxmlformats.org/officeDocument/2006/relationships" r:id="rId2"/>
            </a:rPr>
            <a:t>Преизчисляване на стаж към трета категория труд</a:t>
          </a:r>
          <a:endParaRPr lang="en-BG" dirty="0"/>
        </a:p>
      </dgm:t>
    </dgm:pt>
    <dgm:pt modelId="{B5716A54-07FA-D140-94BC-1EE9D394E9CB}" type="parTrans" cxnId="{78E83580-B179-144C-8F42-204072402D93}">
      <dgm:prSet/>
      <dgm:spPr/>
      <dgm:t>
        <a:bodyPr/>
        <a:lstStyle/>
        <a:p>
          <a:endParaRPr lang="en-GB"/>
        </a:p>
      </dgm:t>
    </dgm:pt>
    <dgm:pt modelId="{18405B24-B1DB-1949-9CD2-A4C9DEC041B5}" type="sibTrans" cxnId="{78E83580-B179-144C-8F42-204072402D93}">
      <dgm:prSet/>
      <dgm:spPr/>
      <dgm:t>
        <a:bodyPr/>
        <a:lstStyle/>
        <a:p>
          <a:endParaRPr lang="en-GB"/>
        </a:p>
      </dgm:t>
    </dgm:pt>
    <dgm:pt modelId="{A6479ADB-8837-FC4C-96D3-2E2FF96A6C23}">
      <dgm:prSet/>
      <dgm:spPr/>
      <dgm:t>
        <a:bodyPr/>
        <a:lstStyle/>
        <a:p>
          <a:r>
            <a:rPr lang="en-BG" b="1" dirty="0">
              <a:hlinkClick xmlns:r="http://schemas.openxmlformats.org/officeDocument/2006/relationships" r:id="rId3"/>
            </a:rPr>
            <a:t>Избор на най-добър 36-месечен период преди 01.01.1997 г. за изчисляване на индивидуален коефициент на пенсия</a:t>
          </a:r>
          <a:endParaRPr lang="en-BG" dirty="0"/>
        </a:p>
      </dgm:t>
    </dgm:pt>
    <dgm:pt modelId="{81C7A782-278C-8B47-BADD-74E5494F458D}" type="parTrans" cxnId="{74BB082A-EB82-C04B-B372-0531F8ECC12B}">
      <dgm:prSet/>
      <dgm:spPr/>
      <dgm:t>
        <a:bodyPr/>
        <a:lstStyle/>
        <a:p>
          <a:endParaRPr lang="en-GB"/>
        </a:p>
      </dgm:t>
    </dgm:pt>
    <dgm:pt modelId="{B13C7885-76A7-CE41-ADD3-1F5D13141E9B}" type="sibTrans" cxnId="{74BB082A-EB82-C04B-B372-0531F8ECC12B}">
      <dgm:prSet/>
      <dgm:spPr/>
      <dgm:t>
        <a:bodyPr/>
        <a:lstStyle/>
        <a:p>
          <a:endParaRPr lang="en-GB"/>
        </a:p>
      </dgm:t>
    </dgm:pt>
    <dgm:pt modelId="{33065E84-642A-3141-8BF5-7A834640DBA5}">
      <dgm:prSet/>
      <dgm:spPr/>
      <dgm:t>
        <a:bodyPr/>
        <a:lstStyle/>
        <a:p>
          <a:r>
            <a:rPr lang="en-BG" b="1">
              <a:hlinkClick xmlns:r="http://schemas.openxmlformats.org/officeDocument/2006/relationships" r:id="rId4"/>
            </a:rPr>
            <a:t>Изчисляване на периоди с право на обезщетение за временна неработоспособност, бременност и раждане по болнични листове и заявления-декларации</a:t>
          </a:r>
          <a:endParaRPr lang="en-BG"/>
        </a:p>
      </dgm:t>
    </dgm:pt>
    <dgm:pt modelId="{7806666F-6306-5945-8DAC-F11F5492E56E}" type="parTrans" cxnId="{E06DD9C4-4928-0546-832C-753EE9458D15}">
      <dgm:prSet/>
      <dgm:spPr/>
      <dgm:t>
        <a:bodyPr/>
        <a:lstStyle/>
        <a:p>
          <a:endParaRPr lang="en-GB"/>
        </a:p>
      </dgm:t>
    </dgm:pt>
    <dgm:pt modelId="{1A9CF1A7-483D-BB4C-B961-F2A9F003E67F}" type="sibTrans" cxnId="{E06DD9C4-4928-0546-832C-753EE9458D15}">
      <dgm:prSet/>
      <dgm:spPr/>
      <dgm:t>
        <a:bodyPr/>
        <a:lstStyle/>
        <a:p>
          <a:endParaRPr lang="en-GB"/>
        </a:p>
      </dgm:t>
    </dgm:pt>
    <dgm:pt modelId="{3C5769BC-A929-564E-854C-F692A18A4F11}" type="pres">
      <dgm:prSet presAssocID="{63A11AA2-A4A7-7247-9A4E-B96050C75ED5}" presName="Name0" presStyleCnt="0">
        <dgm:presLayoutVars>
          <dgm:chMax val="7"/>
          <dgm:chPref val="7"/>
          <dgm:dir/>
        </dgm:presLayoutVars>
      </dgm:prSet>
      <dgm:spPr/>
    </dgm:pt>
    <dgm:pt modelId="{E204E3A4-32E1-E643-A7AF-28081A71B277}" type="pres">
      <dgm:prSet presAssocID="{63A11AA2-A4A7-7247-9A4E-B96050C75ED5}" presName="Name1" presStyleCnt="0"/>
      <dgm:spPr/>
    </dgm:pt>
    <dgm:pt modelId="{6EEFC7D4-AF8F-D543-BA4C-C49E62FBA9D5}" type="pres">
      <dgm:prSet presAssocID="{63A11AA2-A4A7-7247-9A4E-B96050C75ED5}" presName="cycle" presStyleCnt="0"/>
      <dgm:spPr/>
    </dgm:pt>
    <dgm:pt modelId="{C25FF457-60DD-1E49-8BFC-4F1CD543E15E}" type="pres">
      <dgm:prSet presAssocID="{63A11AA2-A4A7-7247-9A4E-B96050C75ED5}" presName="srcNode" presStyleLbl="node1" presStyleIdx="0" presStyleCnt="4"/>
      <dgm:spPr/>
    </dgm:pt>
    <dgm:pt modelId="{A9960193-9E70-504A-9D2D-8EF405CABFD7}" type="pres">
      <dgm:prSet presAssocID="{63A11AA2-A4A7-7247-9A4E-B96050C75ED5}" presName="conn" presStyleLbl="parChTrans1D2" presStyleIdx="0" presStyleCnt="1"/>
      <dgm:spPr/>
    </dgm:pt>
    <dgm:pt modelId="{B88C01BC-F225-B84E-9392-872DC150EE44}" type="pres">
      <dgm:prSet presAssocID="{63A11AA2-A4A7-7247-9A4E-B96050C75ED5}" presName="extraNode" presStyleLbl="node1" presStyleIdx="0" presStyleCnt="4"/>
      <dgm:spPr/>
    </dgm:pt>
    <dgm:pt modelId="{5940E49E-A293-2F45-982A-00AED95045EB}" type="pres">
      <dgm:prSet presAssocID="{63A11AA2-A4A7-7247-9A4E-B96050C75ED5}" presName="dstNode" presStyleLbl="node1" presStyleIdx="0" presStyleCnt="4"/>
      <dgm:spPr/>
    </dgm:pt>
    <dgm:pt modelId="{1574AC25-DA1A-1248-8731-B195CF9FB40D}" type="pres">
      <dgm:prSet presAssocID="{87F0BDDE-E71C-D84F-AB58-20AD77E00C54}" presName="text_1" presStyleLbl="node1" presStyleIdx="0" presStyleCnt="4">
        <dgm:presLayoutVars>
          <dgm:bulletEnabled val="1"/>
        </dgm:presLayoutVars>
      </dgm:prSet>
      <dgm:spPr/>
    </dgm:pt>
    <dgm:pt modelId="{2D384705-8C8A-7B49-ADE7-0F8E546B53B6}" type="pres">
      <dgm:prSet presAssocID="{87F0BDDE-E71C-D84F-AB58-20AD77E00C54}" presName="accent_1" presStyleCnt="0"/>
      <dgm:spPr/>
    </dgm:pt>
    <dgm:pt modelId="{F50873F4-A336-284F-BEF0-191E650CEBA8}" type="pres">
      <dgm:prSet presAssocID="{87F0BDDE-E71C-D84F-AB58-20AD77E00C54}" presName="accentRepeatNode" presStyleLbl="solidFgAcc1" presStyleIdx="0" presStyleCnt="4"/>
      <dgm:spPr>
        <a:solidFill>
          <a:srgbClr val="E3EFDB"/>
        </a:solidFill>
      </dgm:spPr>
    </dgm:pt>
    <dgm:pt modelId="{FD9387A9-2B5F-8347-B850-19629B5A3EB2}" type="pres">
      <dgm:prSet presAssocID="{3C0717F5-67BC-CD4B-9A72-C21F0C0F96B6}" presName="text_2" presStyleLbl="node1" presStyleIdx="1" presStyleCnt="4">
        <dgm:presLayoutVars>
          <dgm:bulletEnabled val="1"/>
        </dgm:presLayoutVars>
      </dgm:prSet>
      <dgm:spPr/>
    </dgm:pt>
    <dgm:pt modelId="{6C2A79EE-A514-9A47-A42D-65F7B78740DC}" type="pres">
      <dgm:prSet presAssocID="{3C0717F5-67BC-CD4B-9A72-C21F0C0F96B6}" presName="accent_2" presStyleCnt="0"/>
      <dgm:spPr/>
    </dgm:pt>
    <dgm:pt modelId="{5A2E00F1-82D5-9A46-8D88-79C1A8C0B40D}" type="pres">
      <dgm:prSet presAssocID="{3C0717F5-67BC-CD4B-9A72-C21F0C0F96B6}" presName="accentRepeatNode" presStyleLbl="solidFgAcc1" presStyleIdx="1" presStyleCnt="4"/>
      <dgm:spPr>
        <a:solidFill>
          <a:srgbClr val="E3EFDB"/>
        </a:solidFill>
      </dgm:spPr>
    </dgm:pt>
    <dgm:pt modelId="{686A18E6-12D1-AB4D-AB5D-2D08841FADE5}" type="pres">
      <dgm:prSet presAssocID="{A6479ADB-8837-FC4C-96D3-2E2FF96A6C23}" presName="text_3" presStyleLbl="node1" presStyleIdx="2" presStyleCnt="4">
        <dgm:presLayoutVars>
          <dgm:bulletEnabled val="1"/>
        </dgm:presLayoutVars>
      </dgm:prSet>
      <dgm:spPr/>
    </dgm:pt>
    <dgm:pt modelId="{DD39DF93-8152-BA46-85E2-DA12DE04E523}" type="pres">
      <dgm:prSet presAssocID="{A6479ADB-8837-FC4C-96D3-2E2FF96A6C23}" presName="accent_3" presStyleCnt="0"/>
      <dgm:spPr/>
    </dgm:pt>
    <dgm:pt modelId="{B7F8F725-FF03-8440-9C7D-846D9CA628BB}" type="pres">
      <dgm:prSet presAssocID="{A6479ADB-8837-FC4C-96D3-2E2FF96A6C23}" presName="accentRepeatNode" presStyleLbl="solidFgAcc1" presStyleIdx="2" presStyleCnt="4"/>
      <dgm:spPr>
        <a:solidFill>
          <a:srgbClr val="E3EFDB"/>
        </a:solidFill>
      </dgm:spPr>
    </dgm:pt>
    <dgm:pt modelId="{D115BF86-4F74-FF4A-A23A-E20CA262A91D}" type="pres">
      <dgm:prSet presAssocID="{33065E84-642A-3141-8BF5-7A834640DBA5}" presName="text_4" presStyleLbl="node1" presStyleIdx="3" presStyleCnt="4">
        <dgm:presLayoutVars>
          <dgm:bulletEnabled val="1"/>
        </dgm:presLayoutVars>
      </dgm:prSet>
      <dgm:spPr/>
    </dgm:pt>
    <dgm:pt modelId="{DF2A2E4D-FFBA-8440-A112-362057CD577B}" type="pres">
      <dgm:prSet presAssocID="{33065E84-642A-3141-8BF5-7A834640DBA5}" presName="accent_4" presStyleCnt="0"/>
      <dgm:spPr/>
    </dgm:pt>
    <dgm:pt modelId="{907B0E6D-0F49-EF45-964C-BB622F7AA096}" type="pres">
      <dgm:prSet presAssocID="{33065E84-642A-3141-8BF5-7A834640DBA5}" presName="accentRepeatNode" presStyleLbl="solidFgAcc1" presStyleIdx="3" presStyleCnt="4"/>
      <dgm:spPr>
        <a:solidFill>
          <a:srgbClr val="E3EFDB"/>
        </a:solidFill>
      </dgm:spPr>
    </dgm:pt>
  </dgm:ptLst>
  <dgm:cxnLst>
    <dgm:cxn modelId="{74BB082A-EB82-C04B-B372-0531F8ECC12B}" srcId="{63A11AA2-A4A7-7247-9A4E-B96050C75ED5}" destId="{A6479ADB-8837-FC4C-96D3-2E2FF96A6C23}" srcOrd="2" destOrd="0" parTransId="{81C7A782-278C-8B47-BADD-74E5494F458D}" sibTransId="{B13C7885-76A7-CE41-ADD3-1F5D13141E9B}"/>
    <dgm:cxn modelId="{EBF07359-E992-6443-86E2-B4C88AFC6F54}" type="presOf" srcId="{63A11AA2-A4A7-7247-9A4E-B96050C75ED5}" destId="{3C5769BC-A929-564E-854C-F692A18A4F11}" srcOrd="0" destOrd="0" presId="urn:microsoft.com/office/officeart/2008/layout/VerticalCurvedList"/>
    <dgm:cxn modelId="{78E83580-B179-144C-8F42-204072402D93}" srcId="{63A11AA2-A4A7-7247-9A4E-B96050C75ED5}" destId="{3C0717F5-67BC-CD4B-9A72-C21F0C0F96B6}" srcOrd="1" destOrd="0" parTransId="{B5716A54-07FA-D140-94BC-1EE9D394E9CB}" sibTransId="{18405B24-B1DB-1949-9CD2-A4C9DEC041B5}"/>
    <dgm:cxn modelId="{5266D198-621E-5F41-9C4C-E6612943F4B6}" type="presOf" srcId="{87F0BDDE-E71C-D84F-AB58-20AD77E00C54}" destId="{1574AC25-DA1A-1248-8731-B195CF9FB40D}" srcOrd="0" destOrd="0" presId="urn:microsoft.com/office/officeart/2008/layout/VerticalCurvedList"/>
    <dgm:cxn modelId="{EE4B5F9B-9335-8544-A170-499C27C35C9B}" type="presOf" srcId="{3C0717F5-67BC-CD4B-9A72-C21F0C0F96B6}" destId="{FD9387A9-2B5F-8347-B850-19629B5A3EB2}" srcOrd="0" destOrd="0" presId="urn:microsoft.com/office/officeart/2008/layout/VerticalCurvedList"/>
    <dgm:cxn modelId="{549A189F-C130-3749-94FA-DF171E035B75}" srcId="{63A11AA2-A4A7-7247-9A4E-B96050C75ED5}" destId="{87F0BDDE-E71C-D84F-AB58-20AD77E00C54}" srcOrd="0" destOrd="0" parTransId="{6DF7685F-FFD7-9D47-9E07-A8019FFC200D}" sibTransId="{674DFF7C-1942-D146-A9B6-5A465FFF0C54}"/>
    <dgm:cxn modelId="{A133EAA4-059B-4B44-9A6E-711CF1BFCC94}" type="presOf" srcId="{A6479ADB-8837-FC4C-96D3-2E2FF96A6C23}" destId="{686A18E6-12D1-AB4D-AB5D-2D08841FADE5}" srcOrd="0" destOrd="0" presId="urn:microsoft.com/office/officeart/2008/layout/VerticalCurvedList"/>
    <dgm:cxn modelId="{E06DD9C4-4928-0546-832C-753EE9458D15}" srcId="{63A11AA2-A4A7-7247-9A4E-B96050C75ED5}" destId="{33065E84-642A-3141-8BF5-7A834640DBA5}" srcOrd="3" destOrd="0" parTransId="{7806666F-6306-5945-8DAC-F11F5492E56E}" sibTransId="{1A9CF1A7-483D-BB4C-B961-F2A9F003E67F}"/>
    <dgm:cxn modelId="{8FEDE6CA-5EA8-2244-B6BC-03F21B18FE7B}" type="presOf" srcId="{33065E84-642A-3141-8BF5-7A834640DBA5}" destId="{D115BF86-4F74-FF4A-A23A-E20CA262A91D}" srcOrd="0" destOrd="0" presId="urn:microsoft.com/office/officeart/2008/layout/VerticalCurvedList"/>
    <dgm:cxn modelId="{16B9FCE3-6578-0045-99C8-99755B234D30}" type="presOf" srcId="{674DFF7C-1942-D146-A9B6-5A465FFF0C54}" destId="{A9960193-9E70-504A-9D2D-8EF405CABFD7}" srcOrd="0" destOrd="0" presId="urn:microsoft.com/office/officeart/2008/layout/VerticalCurvedList"/>
    <dgm:cxn modelId="{74CC92ED-6654-1842-A3B4-3D4CE9320B4D}" type="presParOf" srcId="{3C5769BC-A929-564E-854C-F692A18A4F11}" destId="{E204E3A4-32E1-E643-A7AF-28081A71B277}" srcOrd="0" destOrd="0" presId="urn:microsoft.com/office/officeart/2008/layout/VerticalCurvedList"/>
    <dgm:cxn modelId="{48E1BECB-12F4-8345-8963-8C74DAE06D02}" type="presParOf" srcId="{E204E3A4-32E1-E643-A7AF-28081A71B277}" destId="{6EEFC7D4-AF8F-D543-BA4C-C49E62FBA9D5}" srcOrd="0" destOrd="0" presId="urn:microsoft.com/office/officeart/2008/layout/VerticalCurvedList"/>
    <dgm:cxn modelId="{10C81168-8010-0147-8486-F77C94D0577F}" type="presParOf" srcId="{6EEFC7D4-AF8F-D543-BA4C-C49E62FBA9D5}" destId="{C25FF457-60DD-1E49-8BFC-4F1CD543E15E}" srcOrd="0" destOrd="0" presId="urn:microsoft.com/office/officeart/2008/layout/VerticalCurvedList"/>
    <dgm:cxn modelId="{210F73E1-877C-944A-85D8-9CE838B812E4}" type="presParOf" srcId="{6EEFC7D4-AF8F-D543-BA4C-C49E62FBA9D5}" destId="{A9960193-9E70-504A-9D2D-8EF405CABFD7}" srcOrd="1" destOrd="0" presId="urn:microsoft.com/office/officeart/2008/layout/VerticalCurvedList"/>
    <dgm:cxn modelId="{4ED040CE-BF64-9C4F-B491-094FF9166359}" type="presParOf" srcId="{6EEFC7D4-AF8F-D543-BA4C-C49E62FBA9D5}" destId="{B88C01BC-F225-B84E-9392-872DC150EE44}" srcOrd="2" destOrd="0" presId="urn:microsoft.com/office/officeart/2008/layout/VerticalCurvedList"/>
    <dgm:cxn modelId="{74402B8E-33E5-CC49-99C9-FEFE6DDE4766}" type="presParOf" srcId="{6EEFC7D4-AF8F-D543-BA4C-C49E62FBA9D5}" destId="{5940E49E-A293-2F45-982A-00AED95045EB}" srcOrd="3" destOrd="0" presId="urn:microsoft.com/office/officeart/2008/layout/VerticalCurvedList"/>
    <dgm:cxn modelId="{9446C6B5-EEE3-254A-9702-6E6A8C570A3E}" type="presParOf" srcId="{E204E3A4-32E1-E643-A7AF-28081A71B277}" destId="{1574AC25-DA1A-1248-8731-B195CF9FB40D}" srcOrd="1" destOrd="0" presId="urn:microsoft.com/office/officeart/2008/layout/VerticalCurvedList"/>
    <dgm:cxn modelId="{66952108-CFC7-3642-97C6-DB895DCAFABE}" type="presParOf" srcId="{E204E3A4-32E1-E643-A7AF-28081A71B277}" destId="{2D384705-8C8A-7B49-ADE7-0F8E546B53B6}" srcOrd="2" destOrd="0" presId="urn:microsoft.com/office/officeart/2008/layout/VerticalCurvedList"/>
    <dgm:cxn modelId="{8BBD89FC-8CC0-EB48-BDA0-196F1F675F2C}" type="presParOf" srcId="{2D384705-8C8A-7B49-ADE7-0F8E546B53B6}" destId="{F50873F4-A336-284F-BEF0-191E650CEBA8}" srcOrd="0" destOrd="0" presId="urn:microsoft.com/office/officeart/2008/layout/VerticalCurvedList"/>
    <dgm:cxn modelId="{B6F9FCCF-8A06-8146-91EE-7183367E3371}" type="presParOf" srcId="{E204E3A4-32E1-E643-A7AF-28081A71B277}" destId="{FD9387A9-2B5F-8347-B850-19629B5A3EB2}" srcOrd="3" destOrd="0" presId="urn:microsoft.com/office/officeart/2008/layout/VerticalCurvedList"/>
    <dgm:cxn modelId="{D6FD6812-A348-734C-ACB9-8ACC953FCBF8}" type="presParOf" srcId="{E204E3A4-32E1-E643-A7AF-28081A71B277}" destId="{6C2A79EE-A514-9A47-A42D-65F7B78740DC}" srcOrd="4" destOrd="0" presId="urn:microsoft.com/office/officeart/2008/layout/VerticalCurvedList"/>
    <dgm:cxn modelId="{45D49B8C-C8DD-4240-A615-F9492950F1FD}" type="presParOf" srcId="{6C2A79EE-A514-9A47-A42D-65F7B78740DC}" destId="{5A2E00F1-82D5-9A46-8D88-79C1A8C0B40D}" srcOrd="0" destOrd="0" presId="urn:microsoft.com/office/officeart/2008/layout/VerticalCurvedList"/>
    <dgm:cxn modelId="{5707AA4D-E145-6F4A-B67E-9AB216B1A1C6}" type="presParOf" srcId="{E204E3A4-32E1-E643-A7AF-28081A71B277}" destId="{686A18E6-12D1-AB4D-AB5D-2D08841FADE5}" srcOrd="5" destOrd="0" presId="urn:microsoft.com/office/officeart/2008/layout/VerticalCurvedList"/>
    <dgm:cxn modelId="{B9DDC414-6802-9242-8BA2-95A7744F4A87}" type="presParOf" srcId="{E204E3A4-32E1-E643-A7AF-28081A71B277}" destId="{DD39DF93-8152-BA46-85E2-DA12DE04E523}" srcOrd="6" destOrd="0" presId="urn:microsoft.com/office/officeart/2008/layout/VerticalCurvedList"/>
    <dgm:cxn modelId="{085239FE-3BF1-2A4A-80B2-2CC67BE98E8B}" type="presParOf" srcId="{DD39DF93-8152-BA46-85E2-DA12DE04E523}" destId="{B7F8F725-FF03-8440-9C7D-846D9CA628BB}" srcOrd="0" destOrd="0" presId="urn:microsoft.com/office/officeart/2008/layout/VerticalCurvedList"/>
    <dgm:cxn modelId="{D11B7E10-5F82-314F-9FA3-B004779C07DD}" type="presParOf" srcId="{E204E3A4-32E1-E643-A7AF-28081A71B277}" destId="{D115BF86-4F74-FF4A-A23A-E20CA262A91D}" srcOrd="7" destOrd="0" presId="urn:microsoft.com/office/officeart/2008/layout/VerticalCurvedList"/>
    <dgm:cxn modelId="{C39872A9-338B-0940-8ECC-148C2C8F3B96}" type="presParOf" srcId="{E204E3A4-32E1-E643-A7AF-28081A71B277}" destId="{DF2A2E4D-FFBA-8440-A112-362057CD577B}" srcOrd="8" destOrd="0" presId="urn:microsoft.com/office/officeart/2008/layout/VerticalCurvedList"/>
    <dgm:cxn modelId="{85CB1485-7F73-7B48-86E4-28AFAE3B3806}" type="presParOf" srcId="{DF2A2E4D-FFBA-8440-A112-362057CD577B}" destId="{907B0E6D-0F49-EF45-964C-BB622F7AA09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A11AA2-A4A7-7247-9A4E-B96050C75ED5}" type="doc">
      <dgm:prSet loTypeId="urn:microsoft.com/office/officeart/2008/layout/VerticalCurvedList" loCatId="list" qsTypeId="urn:microsoft.com/office/officeart/2005/8/quickstyle/3d1" qsCatId="3D" csTypeId="urn:microsoft.com/office/officeart/2005/8/colors/accent6_1" csCatId="accent6" phldr="1"/>
      <dgm:spPr/>
      <dgm:t>
        <a:bodyPr/>
        <a:lstStyle/>
        <a:p>
          <a:endParaRPr lang="en-GB"/>
        </a:p>
      </dgm:t>
    </dgm:pt>
    <dgm:pt modelId="{197376F2-1FE8-4D49-8404-7B99BFE49784}">
      <dgm:prSet/>
      <dgm:spPr/>
      <dgm:t>
        <a:bodyPr/>
        <a:lstStyle/>
        <a:p>
          <a:r>
            <a:rPr lang="en-BG" b="1" dirty="0"/>
            <a:t>Справка за социално осигуряване - актуално състояние </a:t>
          </a:r>
          <a:endParaRPr lang="en-BG" dirty="0"/>
        </a:p>
      </dgm:t>
    </dgm:pt>
    <dgm:pt modelId="{31E3F61E-B6B3-4545-9907-B47440FF1EDF}" type="parTrans" cxnId="{75BE2B6F-F1D4-874F-9291-231A013835DC}">
      <dgm:prSet/>
      <dgm:spPr/>
      <dgm:t>
        <a:bodyPr/>
        <a:lstStyle/>
        <a:p>
          <a:endParaRPr lang="en-GB"/>
        </a:p>
      </dgm:t>
    </dgm:pt>
    <dgm:pt modelId="{2DFFC642-2F0D-684E-8631-2430655714AC}" type="sibTrans" cxnId="{75BE2B6F-F1D4-874F-9291-231A013835DC}">
      <dgm:prSet/>
      <dgm:spPr/>
      <dgm:t>
        <a:bodyPr/>
        <a:lstStyle/>
        <a:p>
          <a:endParaRPr lang="en-GB"/>
        </a:p>
      </dgm:t>
    </dgm:pt>
    <dgm:pt modelId="{20F60607-3A76-E043-98EE-17B3EB74FD84}">
      <dgm:prSet/>
      <dgm:spPr/>
      <dgm:t>
        <a:bodyPr/>
        <a:lstStyle/>
        <a:p>
          <a:r>
            <a:rPr lang="en-BG" b="1" dirty="0"/>
            <a:t>Изплатени/Върнати/Удържани парични обезщетения по ПОБ </a:t>
          </a:r>
          <a:endParaRPr lang="en-BG" dirty="0"/>
        </a:p>
      </dgm:t>
    </dgm:pt>
    <dgm:pt modelId="{2BBF8B70-02A0-8F48-A132-F81A69C79B5F}" type="parTrans" cxnId="{FFF8C2E2-3C22-164D-8E7C-4637EA6C27B3}">
      <dgm:prSet/>
      <dgm:spPr/>
      <dgm:t>
        <a:bodyPr/>
        <a:lstStyle/>
        <a:p>
          <a:endParaRPr lang="en-GB"/>
        </a:p>
      </dgm:t>
    </dgm:pt>
    <dgm:pt modelId="{AF86025E-5E99-AC46-879E-2B7F56179D08}" type="sibTrans" cxnId="{FFF8C2E2-3C22-164D-8E7C-4637EA6C27B3}">
      <dgm:prSet/>
      <dgm:spPr/>
      <dgm:t>
        <a:bodyPr/>
        <a:lstStyle/>
        <a:p>
          <a:endParaRPr lang="en-GB"/>
        </a:p>
      </dgm:t>
    </dgm:pt>
    <dgm:pt modelId="{F00430BE-880A-A94D-B41E-CAC86BD9B7E5}">
      <dgm:prSet/>
      <dgm:spPr/>
      <dgm:t>
        <a:bodyPr/>
        <a:lstStyle/>
        <a:p>
          <a:r>
            <a:rPr lang="en-BG" b="1" dirty="0"/>
            <a:t>Проследяване на решения по жалби </a:t>
          </a:r>
          <a:endParaRPr lang="en-BG" dirty="0"/>
        </a:p>
      </dgm:t>
    </dgm:pt>
    <dgm:pt modelId="{BAF33839-062D-C849-A1EF-1482CCA4A9EA}" type="parTrans" cxnId="{859F87DE-FD76-4245-95FB-85AA4CB83D16}">
      <dgm:prSet/>
      <dgm:spPr/>
      <dgm:t>
        <a:bodyPr/>
        <a:lstStyle/>
        <a:p>
          <a:endParaRPr lang="en-GB"/>
        </a:p>
      </dgm:t>
    </dgm:pt>
    <dgm:pt modelId="{1B53F936-8C03-5142-8A27-DE965F95E4E1}" type="sibTrans" cxnId="{859F87DE-FD76-4245-95FB-85AA4CB83D16}">
      <dgm:prSet/>
      <dgm:spPr/>
      <dgm:t>
        <a:bodyPr/>
        <a:lstStyle/>
        <a:p>
          <a:endParaRPr lang="en-GB"/>
        </a:p>
      </dgm:t>
    </dgm:pt>
    <dgm:pt modelId="{6A6EF0AB-EFAC-B24E-BECA-9E459ECC29BB}">
      <dgm:prSet/>
      <dgm:spPr/>
      <dgm:t>
        <a:bodyPr/>
        <a:lstStyle/>
        <a:p>
          <a:r>
            <a:rPr lang="en-BG" b="1" dirty="0"/>
            <a:t>Справка за регистрирани заявления за отпускане на ПОБ </a:t>
          </a:r>
          <a:endParaRPr lang="en-BG" dirty="0"/>
        </a:p>
      </dgm:t>
    </dgm:pt>
    <dgm:pt modelId="{B3BD195A-1526-2A4A-837F-1E66C6C4F860}" type="parTrans" cxnId="{002DD35C-EC03-AF43-9146-1404F3FC0F01}">
      <dgm:prSet/>
      <dgm:spPr/>
      <dgm:t>
        <a:bodyPr/>
        <a:lstStyle/>
        <a:p>
          <a:endParaRPr lang="en-GB"/>
        </a:p>
      </dgm:t>
    </dgm:pt>
    <dgm:pt modelId="{2F604F34-ADDE-714F-8F1B-5212CC1A0042}" type="sibTrans" cxnId="{002DD35C-EC03-AF43-9146-1404F3FC0F01}">
      <dgm:prSet/>
      <dgm:spPr/>
      <dgm:t>
        <a:bodyPr/>
        <a:lstStyle/>
        <a:p>
          <a:endParaRPr lang="en-GB"/>
        </a:p>
      </dgm:t>
    </dgm:pt>
    <dgm:pt modelId="{4F71DC03-FA4B-BD44-BEAF-CB45B9AB7B3F}">
      <dgm:prSet/>
      <dgm:spPr/>
      <dgm:t>
        <a:bodyPr/>
        <a:lstStyle/>
        <a:p>
          <a:r>
            <a:rPr lang="en-BG" b="1" dirty="0"/>
            <a:t>Справка за изплатени Парични обезщетения и помощи от ДОО чрез НОИ-актуално състояние </a:t>
          </a:r>
          <a:endParaRPr lang="en-BG" dirty="0"/>
        </a:p>
      </dgm:t>
    </dgm:pt>
    <dgm:pt modelId="{06E0C345-18EA-A34D-8ABF-68641375B9EB}" type="parTrans" cxnId="{097994E0-BAF9-3A45-90B9-E34AAC51AF87}">
      <dgm:prSet/>
      <dgm:spPr/>
      <dgm:t>
        <a:bodyPr/>
        <a:lstStyle/>
        <a:p>
          <a:endParaRPr lang="en-GB"/>
        </a:p>
      </dgm:t>
    </dgm:pt>
    <dgm:pt modelId="{3E7FD921-F1CA-404C-8B2A-84867001DA75}" type="sibTrans" cxnId="{097994E0-BAF9-3A45-90B9-E34AAC51AF87}">
      <dgm:prSet/>
      <dgm:spPr/>
      <dgm:t>
        <a:bodyPr/>
        <a:lstStyle/>
        <a:p>
          <a:endParaRPr lang="en-GB"/>
        </a:p>
      </dgm:t>
    </dgm:pt>
    <dgm:pt modelId="{389E91E4-01B9-3145-899B-C610A937F6D7}">
      <dgm:prSet/>
      <dgm:spPr/>
      <dgm:t>
        <a:bodyPr/>
        <a:lstStyle/>
        <a:p>
          <a:r>
            <a:rPr lang="en-BG" b="1"/>
            <a:t>Справка за актуално състояние на пенсионер </a:t>
          </a:r>
          <a:endParaRPr lang="en-BG"/>
        </a:p>
      </dgm:t>
    </dgm:pt>
    <dgm:pt modelId="{3473A763-FA3D-B344-84E0-9428BEA419EE}" type="parTrans" cxnId="{3777100B-40B1-9840-954C-48EC3B4A6D6C}">
      <dgm:prSet/>
      <dgm:spPr/>
      <dgm:t>
        <a:bodyPr/>
        <a:lstStyle/>
        <a:p>
          <a:endParaRPr lang="en-GB"/>
        </a:p>
      </dgm:t>
    </dgm:pt>
    <dgm:pt modelId="{D5F0640D-1F0C-B445-B7CF-7CDD60213AFC}" type="sibTrans" cxnId="{3777100B-40B1-9840-954C-48EC3B4A6D6C}">
      <dgm:prSet/>
      <dgm:spPr/>
      <dgm:t>
        <a:bodyPr/>
        <a:lstStyle/>
        <a:p>
          <a:endParaRPr lang="en-GB"/>
        </a:p>
      </dgm:t>
    </dgm:pt>
    <dgm:pt modelId="{3C5769BC-A929-564E-854C-F692A18A4F11}" type="pres">
      <dgm:prSet presAssocID="{63A11AA2-A4A7-7247-9A4E-B96050C75ED5}" presName="Name0" presStyleCnt="0">
        <dgm:presLayoutVars>
          <dgm:chMax val="7"/>
          <dgm:chPref val="7"/>
          <dgm:dir/>
        </dgm:presLayoutVars>
      </dgm:prSet>
      <dgm:spPr/>
    </dgm:pt>
    <dgm:pt modelId="{E204E3A4-32E1-E643-A7AF-28081A71B277}" type="pres">
      <dgm:prSet presAssocID="{63A11AA2-A4A7-7247-9A4E-B96050C75ED5}" presName="Name1" presStyleCnt="0"/>
      <dgm:spPr/>
    </dgm:pt>
    <dgm:pt modelId="{6EEFC7D4-AF8F-D543-BA4C-C49E62FBA9D5}" type="pres">
      <dgm:prSet presAssocID="{63A11AA2-A4A7-7247-9A4E-B96050C75ED5}" presName="cycle" presStyleCnt="0"/>
      <dgm:spPr/>
    </dgm:pt>
    <dgm:pt modelId="{C25FF457-60DD-1E49-8BFC-4F1CD543E15E}" type="pres">
      <dgm:prSet presAssocID="{63A11AA2-A4A7-7247-9A4E-B96050C75ED5}" presName="srcNode" presStyleLbl="node1" presStyleIdx="0" presStyleCnt="6"/>
      <dgm:spPr/>
    </dgm:pt>
    <dgm:pt modelId="{A9960193-9E70-504A-9D2D-8EF405CABFD7}" type="pres">
      <dgm:prSet presAssocID="{63A11AA2-A4A7-7247-9A4E-B96050C75ED5}" presName="conn" presStyleLbl="parChTrans1D2" presStyleIdx="0" presStyleCnt="1"/>
      <dgm:spPr/>
    </dgm:pt>
    <dgm:pt modelId="{B88C01BC-F225-B84E-9392-872DC150EE44}" type="pres">
      <dgm:prSet presAssocID="{63A11AA2-A4A7-7247-9A4E-B96050C75ED5}" presName="extraNode" presStyleLbl="node1" presStyleIdx="0" presStyleCnt="6"/>
      <dgm:spPr/>
    </dgm:pt>
    <dgm:pt modelId="{5940E49E-A293-2F45-982A-00AED95045EB}" type="pres">
      <dgm:prSet presAssocID="{63A11AA2-A4A7-7247-9A4E-B96050C75ED5}" presName="dstNode" presStyleLbl="node1" presStyleIdx="0" presStyleCnt="6"/>
      <dgm:spPr/>
    </dgm:pt>
    <dgm:pt modelId="{34629CEC-71A1-E940-9B16-19353A06688A}" type="pres">
      <dgm:prSet presAssocID="{197376F2-1FE8-4D49-8404-7B99BFE49784}" presName="text_1" presStyleLbl="node1" presStyleIdx="0" presStyleCnt="6">
        <dgm:presLayoutVars>
          <dgm:bulletEnabled val="1"/>
        </dgm:presLayoutVars>
      </dgm:prSet>
      <dgm:spPr/>
    </dgm:pt>
    <dgm:pt modelId="{D710B96B-64FD-3348-A573-1DA8B763E499}" type="pres">
      <dgm:prSet presAssocID="{197376F2-1FE8-4D49-8404-7B99BFE49784}" presName="accent_1" presStyleCnt="0"/>
      <dgm:spPr/>
    </dgm:pt>
    <dgm:pt modelId="{4F0625B9-AC60-D54B-B1BD-3B18C2819D21}" type="pres">
      <dgm:prSet presAssocID="{197376F2-1FE8-4D49-8404-7B99BFE49784}" presName="accentRepeatNode" presStyleLbl="solidFgAcc1" presStyleIdx="0" presStyleCnt="6"/>
      <dgm:spPr>
        <a:solidFill>
          <a:schemeClr val="bg2"/>
        </a:solidFill>
      </dgm:spPr>
    </dgm:pt>
    <dgm:pt modelId="{299A5AEE-74FC-7441-8DA0-D796DCEF9D0E}" type="pres">
      <dgm:prSet presAssocID="{20F60607-3A76-E043-98EE-17B3EB74FD84}" presName="text_2" presStyleLbl="node1" presStyleIdx="1" presStyleCnt="6">
        <dgm:presLayoutVars>
          <dgm:bulletEnabled val="1"/>
        </dgm:presLayoutVars>
      </dgm:prSet>
      <dgm:spPr/>
    </dgm:pt>
    <dgm:pt modelId="{63F01526-5D4C-DD45-B5D8-B0231769A298}" type="pres">
      <dgm:prSet presAssocID="{20F60607-3A76-E043-98EE-17B3EB74FD84}" presName="accent_2" presStyleCnt="0"/>
      <dgm:spPr/>
    </dgm:pt>
    <dgm:pt modelId="{323F0DC0-BC0E-BA42-AFED-DE3DC9E20EE8}" type="pres">
      <dgm:prSet presAssocID="{20F60607-3A76-E043-98EE-17B3EB74FD84}" presName="accentRepeatNode" presStyleLbl="solidFgAcc1" presStyleIdx="1" presStyleCnt="6"/>
      <dgm:spPr>
        <a:solidFill>
          <a:schemeClr val="bg2"/>
        </a:solidFill>
      </dgm:spPr>
    </dgm:pt>
    <dgm:pt modelId="{539C52A4-E265-5744-B46C-348C6630DE39}" type="pres">
      <dgm:prSet presAssocID="{F00430BE-880A-A94D-B41E-CAC86BD9B7E5}" presName="text_3" presStyleLbl="node1" presStyleIdx="2" presStyleCnt="6">
        <dgm:presLayoutVars>
          <dgm:bulletEnabled val="1"/>
        </dgm:presLayoutVars>
      </dgm:prSet>
      <dgm:spPr/>
    </dgm:pt>
    <dgm:pt modelId="{59CF5536-D2BC-E54E-92EE-17EFA9C1163A}" type="pres">
      <dgm:prSet presAssocID="{F00430BE-880A-A94D-B41E-CAC86BD9B7E5}" presName="accent_3" presStyleCnt="0"/>
      <dgm:spPr/>
    </dgm:pt>
    <dgm:pt modelId="{0801F964-E894-3246-83B9-C2F63F1B1157}" type="pres">
      <dgm:prSet presAssocID="{F00430BE-880A-A94D-B41E-CAC86BD9B7E5}" presName="accentRepeatNode" presStyleLbl="solidFgAcc1" presStyleIdx="2" presStyleCnt="6"/>
      <dgm:spPr>
        <a:solidFill>
          <a:schemeClr val="bg2"/>
        </a:solidFill>
      </dgm:spPr>
    </dgm:pt>
    <dgm:pt modelId="{6186E9F1-4F98-8C46-A6F9-BC7A4F1EBCF1}" type="pres">
      <dgm:prSet presAssocID="{6A6EF0AB-EFAC-B24E-BECA-9E459ECC29BB}" presName="text_4" presStyleLbl="node1" presStyleIdx="3" presStyleCnt="6">
        <dgm:presLayoutVars>
          <dgm:bulletEnabled val="1"/>
        </dgm:presLayoutVars>
      </dgm:prSet>
      <dgm:spPr/>
    </dgm:pt>
    <dgm:pt modelId="{0B021234-010F-C046-9DAA-7CF967A3B803}" type="pres">
      <dgm:prSet presAssocID="{6A6EF0AB-EFAC-B24E-BECA-9E459ECC29BB}" presName="accent_4" presStyleCnt="0"/>
      <dgm:spPr/>
    </dgm:pt>
    <dgm:pt modelId="{81EBAB1B-E9E2-5246-8683-BB8B18A6EBCF}" type="pres">
      <dgm:prSet presAssocID="{6A6EF0AB-EFAC-B24E-BECA-9E459ECC29BB}" presName="accentRepeatNode" presStyleLbl="solidFgAcc1" presStyleIdx="3" presStyleCnt="6"/>
      <dgm:spPr>
        <a:solidFill>
          <a:schemeClr val="bg2"/>
        </a:solidFill>
      </dgm:spPr>
    </dgm:pt>
    <dgm:pt modelId="{B286A513-0B20-CE4B-BB71-3B1BA078B91E}" type="pres">
      <dgm:prSet presAssocID="{4F71DC03-FA4B-BD44-BEAF-CB45B9AB7B3F}" presName="text_5" presStyleLbl="node1" presStyleIdx="4" presStyleCnt="6">
        <dgm:presLayoutVars>
          <dgm:bulletEnabled val="1"/>
        </dgm:presLayoutVars>
      </dgm:prSet>
      <dgm:spPr/>
    </dgm:pt>
    <dgm:pt modelId="{8D3B2B31-1E5B-7349-9194-E35504398F2F}" type="pres">
      <dgm:prSet presAssocID="{4F71DC03-FA4B-BD44-BEAF-CB45B9AB7B3F}" presName="accent_5" presStyleCnt="0"/>
      <dgm:spPr/>
    </dgm:pt>
    <dgm:pt modelId="{C5681AEB-1ADD-D54C-A7B1-50BEE6628464}" type="pres">
      <dgm:prSet presAssocID="{4F71DC03-FA4B-BD44-BEAF-CB45B9AB7B3F}" presName="accentRepeatNode" presStyleLbl="solidFgAcc1" presStyleIdx="4" presStyleCnt="6"/>
      <dgm:spPr>
        <a:solidFill>
          <a:schemeClr val="bg2"/>
        </a:solidFill>
      </dgm:spPr>
    </dgm:pt>
    <dgm:pt modelId="{A04A49AE-C35F-4240-8490-858173CDF43B}" type="pres">
      <dgm:prSet presAssocID="{389E91E4-01B9-3145-899B-C610A937F6D7}" presName="text_6" presStyleLbl="node1" presStyleIdx="5" presStyleCnt="6">
        <dgm:presLayoutVars>
          <dgm:bulletEnabled val="1"/>
        </dgm:presLayoutVars>
      </dgm:prSet>
      <dgm:spPr/>
    </dgm:pt>
    <dgm:pt modelId="{889D7EF1-07E3-E748-B3AC-921E732202ED}" type="pres">
      <dgm:prSet presAssocID="{389E91E4-01B9-3145-899B-C610A937F6D7}" presName="accent_6" presStyleCnt="0"/>
      <dgm:spPr/>
    </dgm:pt>
    <dgm:pt modelId="{1AD124FC-CBE6-7346-93FB-04CE16F4C5D8}" type="pres">
      <dgm:prSet presAssocID="{389E91E4-01B9-3145-899B-C610A937F6D7}" presName="accentRepeatNode" presStyleLbl="solidFgAcc1" presStyleIdx="5" presStyleCnt="6"/>
      <dgm:spPr>
        <a:solidFill>
          <a:schemeClr val="bg2"/>
        </a:solidFill>
      </dgm:spPr>
    </dgm:pt>
  </dgm:ptLst>
  <dgm:cxnLst>
    <dgm:cxn modelId="{61479107-D3D1-0E42-A844-614BBB3C9781}" type="presOf" srcId="{F00430BE-880A-A94D-B41E-CAC86BD9B7E5}" destId="{539C52A4-E265-5744-B46C-348C6630DE39}" srcOrd="0" destOrd="0" presId="urn:microsoft.com/office/officeart/2008/layout/VerticalCurvedList"/>
    <dgm:cxn modelId="{3777100B-40B1-9840-954C-48EC3B4A6D6C}" srcId="{63A11AA2-A4A7-7247-9A4E-B96050C75ED5}" destId="{389E91E4-01B9-3145-899B-C610A937F6D7}" srcOrd="5" destOrd="0" parTransId="{3473A763-FA3D-B344-84E0-9428BEA419EE}" sibTransId="{D5F0640D-1F0C-B445-B7CF-7CDD60213AFC}"/>
    <dgm:cxn modelId="{4B8F8735-8A29-1049-8FD4-8A3A7C4AF80C}" type="presOf" srcId="{6A6EF0AB-EFAC-B24E-BECA-9E459ECC29BB}" destId="{6186E9F1-4F98-8C46-A6F9-BC7A4F1EBCF1}" srcOrd="0" destOrd="0" presId="urn:microsoft.com/office/officeart/2008/layout/VerticalCurvedList"/>
    <dgm:cxn modelId="{0F286936-4143-914B-9DB5-FE1BE3999459}" type="presOf" srcId="{4F71DC03-FA4B-BD44-BEAF-CB45B9AB7B3F}" destId="{B286A513-0B20-CE4B-BB71-3B1BA078B91E}" srcOrd="0" destOrd="0" presId="urn:microsoft.com/office/officeart/2008/layout/VerticalCurvedList"/>
    <dgm:cxn modelId="{4FA82C3F-D684-A64D-AB94-E00628212F8D}" type="presOf" srcId="{20F60607-3A76-E043-98EE-17B3EB74FD84}" destId="{299A5AEE-74FC-7441-8DA0-D796DCEF9D0E}" srcOrd="0" destOrd="0" presId="urn:microsoft.com/office/officeart/2008/layout/VerticalCurvedList"/>
    <dgm:cxn modelId="{EBF07359-E992-6443-86E2-B4C88AFC6F54}" type="presOf" srcId="{63A11AA2-A4A7-7247-9A4E-B96050C75ED5}" destId="{3C5769BC-A929-564E-854C-F692A18A4F11}" srcOrd="0" destOrd="0" presId="urn:microsoft.com/office/officeart/2008/layout/VerticalCurvedList"/>
    <dgm:cxn modelId="{002DD35C-EC03-AF43-9146-1404F3FC0F01}" srcId="{63A11AA2-A4A7-7247-9A4E-B96050C75ED5}" destId="{6A6EF0AB-EFAC-B24E-BECA-9E459ECC29BB}" srcOrd="3" destOrd="0" parTransId="{B3BD195A-1526-2A4A-837F-1E66C6C4F860}" sibTransId="{2F604F34-ADDE-714F-8F1B-5212CC1A0042}"/>
    <dgm:cxn modelId="{75BE2B6F-F1D4-874F-9291-231A013835DC}" srcId="{63A11AA2-A4A7-7247-9A4E-B96050C75ED5}" destId="{197376F2-1FE8-4D49-8404-7B99BFE49784}" srcOrd="0" destOrd="0" parTransId="{31E3F61E-B6B3-4545-9907-B47440FF1EDF}" sibTransId="{2DFFC642-2F0D-684E-8631-2430655714AC}"/>
    <dgm:cxn modelId="{D0C95175-BDF1-714E-8167-4DE97C1DBD5B}" type="presOf" srcId="{2DFFC642-2F0D-684E-8631-2430655714AC}" destId="{A9960193-9E70-504A-9D2D-8EF405CABFD7}" srcOrd="0" destOrd="0" presId="urn:microsoft.com/office/officeart/2008/layout/VerticalCurvedList"/>
    <dgm:cxn modelId="{37A91CB9-DFD7-7B4B-A4B5-1BC37021DA60}" type="presOf" srcId="{197376F2-1FE8-4D49-8404-7B99BFE49784}" destId="{34629CEC-71A1-E940-9B16-19353A06688A}" srcOrd="0" destOrd="0" presId="urn:microsoft.com/office/officeart/2008/layout/VerticalCurvedList"/>
    <dgm:cxn modelId="{838711C4-6794-B04B-AD3A-AF128151C314}" type="presOf" srcId="{389E91E4-01B9-3145-899B-C610A937F6D7}" destId="{A04A49AE-C35F-4240-8490-858173CDF43B}" srcOrd="0" destOrd="0" presId="urn:microsoft.com/office/officeart/2008/layout/VerticalCurvedList"/>
    <dgm:cxn modelId="{859F87DE-FD76-4245-95FB-85AA4CB83D16}" srcId="{63A11AA2-A4A7-7247-9A4E-B96050C75ED5}" destId="{F00430BE-880A-A94D-B41E-CAC86BD9B7E5}" srcOrd="2" destOrd="0" parTransId="{BAF33839-062D-C849-A1EF-1482CCA4A9EA}" sibTransId="{1B53F936-8C03-5142-8A27-DE965F95E4E1}"/>
    <dgm:cxn modelId="{097994E0-BAF9-3A45-90B9-E34AAC51AF87}" srcId="{63A11AA2-A4A7-7247-9A4E-B96050C75ED5}" destId="{4F71DC03-FA4B-BD44-BEAF-CB45B9AB7B3F}" srcOrd="4" destOrd="0" parTransId="{06E0C345-18EA-A34D-8ABF-68641375B9EB}" sibTransId="{3E7FD921-F1CA-404C-8B2A-84867001DA75}"/>
    <dgm:cxn modelId="{FFF8C2E2-3C22-164D-8E7C-4637EA6C27B3}" srcId="{63A11AA2-A4A7-7247-9A4E-B96050C75ED5}" destId="{20F60607-3A76-E043-98EE-17B3EB74FD84}" srcOrd="1" destOrd="0" parTransId="{2BBF8B70-02A0-8F48-A132-F81A69C79B5F}" sibTransId="{AF86025E-5E99-AC46-879E-2B7F56179D08}"/>
    <dgm:cxn modelId="{74CC92ED-6654-1842-A3B4-3D4CE9320B4D}" type="presParOf" srcId="{3C5769BC-A929-564E-854C-F692A18A4F11}" destId="{E204E3A4-32E1-E643-A7AF-28081A71B277}" srcOrd="0" destOrd="0" presId="urn:microsoft.com/office/officeart/2008/layout/VerticalCurvedList"/>
    <dgm:cxn modelId="{48E1BECB-12F4-8345-8963-8C74DAE06D02}" type="presParOf" srcId="{E204E3A4-32E1-E643-A7AF-28081A71B277}" destId="{6EEFC7D4-AF8F-D543-BA4C-C49E62FBA9D5}" srcOrd="0" destOrd="0" presId="urn:microsoft.com/office/officeart/2008/layout/VerticalCurvedList"/>
    <dgm:cxn modelId="{10C81168-8010-0147-8486-F77C94D0577F}" type="presParOf" srcId="{6EEFC7D4-AF8F-D543-BA4C-C49E62FBA9D5}" destId="{C25FF457-60DD-1E49-8BFC-4F1CD543E15E}" srcOrd="0" destOrd="0" presId="urn:microsoft.com/office/officeart/2008/layout/VerticalCurvedList"/>
    <dgm:cxn modelId="{210F73E1-877C-944A-85D8-9CE838B812E4}" type="presParOf" srcId="{6EEFC7D4-AF8F-D543-BA4C-C49E62FBA9D5}" destId="{A9960193-9E70-504A-9D2D-8EF405CABFD7}" srcOrd="1" destOrd="0" presId="urn:microsoft.com/office/officeart/2008/layout/VerticalCurvedList"/>
    <dgm:cxn modelId="{4ED040CE-BF64-9C4F-B491-094FF9166359}" type="presParOf" srcId="{6EEFC7D4-AF8F-D543-BA4C-C49E62FBA9D5}" destId="{B88C01BC-F225-B84E-9392-872DC150EE44}" srcOrd="2" destOrd="0" presId="urn:microsoft.com/office/officeart/2008/layout/VerticalCurvedList"/>
    <dgm:cxn modelId="{74402B8E-33E5-CC49-99C9-FEFE6DDE4766}" type="presParOf" srcId="{6EEFC7D4-AF8F-D543-BA4C-C49E62FBA9D5}" destId="{5940E49E-A293-2F45-982A-00AED95045EB}" srcOrd="3" destOrd="0" presId="urn:microsoft.com/office/officeart/2008/layout/VerticalCurvedList"/>
    <dgm:cxn modelId="{5F2B71FD-DFDB-734C-BAE8-0D312B23AB70}" type="presParOf" srcId="{E204E3A4-32E1-E643-A7AF-28081A71B277}" destId="{34629CEC-71A1-E940-9B16-19353A06688A}" srcOrd="1" destOrd="0" presId="urn:microsoft.com/office/officeart/2008/layout/VerticalCurvedList"/>
    <dgm:cxn modelId="{C5F228D2-557F-3249-9A70-35B4C2D6E037}" type="presParOf" srcId="{E204E3A4-32E1-E643-A7AF-28081A71B277}" destId="{D710B96B-64FD-3348-A573-1DA8B763E499}" srcOrd="2" destOrd="0" presId="urn:microsoft.com/office/officeart/2008/layout/VerticalCurvedList"/>
    <dgm:cxn modelId="{727443B7-42A6-124F-979B-380D98847F2C}" type="presParOf" srcId="{D710B96B-64FD-3348-A573-1DA8B763E499}" destId="{4F0625B9-AC60-D54B-B1BD-3B18C2819D21}" srcOrd="0" destOrd="0" presId="urn:microsoft.com/office/officeart/2008/layout/VerticalCurvedList"/>
    <dgm:cxn modelId="{B5A2009F-82A5-C846-BAE6-96490C1A98C3}" type="presParOf" srcId="{E204E3A4-32E1-E643-A7AF-28081A71B277}" destId="{299A5AEE-74FC-7441-8DA0-D796DCEF9D0E}" srcOrd="3" destOrd="0" presId="urn:microsoft.com/office/officeart/2008/layout/VerticalCurvedList"/>
    <dgm:cxn modelId="{E1F4C1E2-4BA1-384B-A4CA-F7E5A4A4BB9C}" type="presParOf" srcId="{E204E3A4-32E1-E643-A7AF-28081A71B277}" destId="{63F01526-5D4C-DD45-B5D8-B0231769A298}" srcOrd="4" destOrd="0" presId="urn:microsoft.com/office/officeart/2008/layout/VerticalCurvedList"/>
    <dgm:cxn modelId="{C1D16CBF-6408-9A44-8636-602D74DBDBE2}" type="presParOf" srcId="{63F01526-5D4C-DD45-B5D8-B0231769A298}" destId="{323F0DC0-BC0E-BA42-AFED-DE3DC9E20EE8}" srcOrd="0" destOrd="0" presId="urn:microsoft.com/office/officeart/2008/layout/VerticalCurvedList"/>
    <dgm:cxn modelId="{60A473B2-6C83-254A-8A66-8F8815BBC5E4}" type="presParOf" srcId="{E204E3A4-32E1-E643-A7AF-28081A71B277}" destId="{539C52A4-E265-5744-B46C-348C6630DE39}" srcOrd="5" destOrd="0" presId="urn:microsoft.com/office/officeart/2008/layout/VerticalCurvedList"/>
    <dgm:cxn modelId="{9FD784D5-B0E4-F542-8314-E9FC1A169733}" type="presParOf" srcId="{E204E3A4-32E1-E643-A7AF-28081A71B277}" destId="{59CF5536-D2BC-E54E-92EE-17EFA9C1163A}" srcOrd="6" destOrd="0" presId="urn:microsoft.com/office/officeart/2008/layout/VerticalCurvedList"/>
    <dgm:cxn modelId="{B46C4B30-1B33-CF4A-BB14-206D2809EBE5}" type="presParOf" srcId="{59CF5536-D2BC-E54E-92EE-17EFA9C1163A}" destId="{0801F964-E894-3246-83B9-C2F63F1B1157}" srcOrd="0" destOrd="0" presId="urn:microsoft.com/office/officeart/2008/layout/VerticalCurvedList"/>
    <dgm:cxn modelId="{2B55CD8C-3291-7840-B8D8-39B98413638A}" type="presParOf" srcId="{E204E3A4-32E1-E643-A7AF-28081A71B277}" destId="{6186E9F1-4F98-8C46-A6F9-BC7A4F1EBCF1}" srcOrd="7" destOrd="0" presId="urn:microsoft.com/office/officeart/2008/layout/VerticalCurvedList"/>
    <dgm:cxn modelId="{D209DBD8-9D8E-9B44-9589-D2CC8ED54799}" type="presParOf" srcId="{E204E3A4-32E1-E643-A7AF-28081A71B277}" destId="{0B021234-010F-C046-9DAA-7CF967A3B803}" srcOrd="8" destOrd="0" presId="urn:microsoft.com/office/officeart/2008/layout/VerticalCurvedList"/>
    <dgm:cxn modelId="{03991F3A-9CFE-3D4C-84E0-222EB5226F89}" type="presParOf" srcId="{0B021234-010F-C046-9DAA-7CF967A3B803}" destId="{81EBAB1B-E9E2-5246-8683-BB8B18A6EBCF}" srcOrd="0" destOrd="0" presId="urn:microsoft.com/office/officeart/2008/layout/VerticalCurvedList"/>
    <dgm:cxn modelId="{818811EF-10F4-DD44-B358-4FFB040384E6}" type="presParOf" srcId="{E204E3A4-32E1-E643-A7AF-28081A71B277}" destId="{B286A513-0B20-CE4B-BB71-3B1BA078B91E}" srcOrd="9" destOrd="0" presId="urn:microsoft.com/office/officeart/2008/layout/VerticalCurvedList"/>
    <dgm:cxn modelId="{6435B041-C1AE-6E4F-BE5D-A816D6714CDC}" type="presParOf" srcId="{E204E3A4-32E1-E643-A7AF-28081A71B277}" destId="{8D3B2B31-1E5B-7349-9194-E35504398F2F}" srcOrd="10" destOrd="0" presId="urn:microsoft.com/office/officeart/2008/layout/VerticalCurvedList"/>
    <dgm:cxn modelId="{3EBED5B8-6ED9-6746-9849-3F6B58E92C45}" type="presParOf" srcId="{8D3B2B31-1E5B-7349-9194-E35504398F2F}" destId="{C5681AEB-1ADD-D54C-A7B1-50BEE6628464}" srcOrd="0" destOrd="0" presId="urn:microsoft.com/office/officeart/2008/layout/VerticalCurvedList"/>
    <dgm:cxn modelId="{5CFDB04C-2E6E-044E-9D42-09E2E690F5A5}" type="presParOf" srcId="{E204E3A4-32E1-E643-A7AF-28081A71B277}" destId="{A04A49AE-C35F-4240-8490-858173CDF43B}" srcOrd="11" destOrd="0" presId="urn:microsoft.com/office/officeart/2008/layout/VerticalCurvedList"/>
    <dgm:cxn modelId="{57D94435-781B-9247-BA56-65AFCD981535}" type="presParOf" srcId="{E204E3A4-32E1-E643-A7AF-28081A71B277}" destId="{889D7EF1-07E3-E748-B3AC-921E732202ED}" srcOrd="12" destOrd="0" presId="urn:microsoft.com/office/officeart/2008/layout/VerticalCurvedList"/>
    <dgm:cxn modelId="{2C62F855-4123-BB45-B58F-0D555BD433EA}" type="presParOf" srcId="{889D7EF1-07E3-E748-B3AC-921E732202ED}" destId="{1AD124FC-CBE6-7346-93FB-04CE16F4C5D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A11AA2-A4A7-7247-9A4E-B96050C75ED5}" type="doc">
      <dgm:prSet loTypeId="urn:microsoft.com/office/officeart/2008/layout/VerticalCurvedList" loCatId="list" qsTypeId="urn:microsoft.com/office/officeart/2005/8/quickstyle/3d1" qsCatId="3D" csTypeId="urn:microsoft.com/office/officeart/2005/8/colors/accent6_1" csCatId="accent6" phldr="1"/>
      <dgm:spPr/>
      <dgm:t>
        <a:bodyPr/>
        <a:lstStyle/>
        <a:p>
          <a:endParaRPr lang="en-GB"/>
        </a:p>
      </dgm:t>
    </dgm:pt>
    <dgm:pt modelId="{380600D8-49A4-4745-BDE9-5F5177ED842C}">
      <dgm:prSet/>
      <dgm:spPr/>
      <dgm:t>
        <a:bodyPr/>
        <a:lstStyle/>
        <a:p>
          <a:r>
            <a:rPr lang="en-BG">
              <a:hlinkClick xmlns:r="http://schemas.openxmlformats.org/officeDocument/2006/relationships" r:id="rId1" tooltip="Изчисляване на прогнозна пенсия"/>
            </a:rPr>
            <a:t>Изчисляване на прогнозна пенсия</a:t>
          </a:r>
          <a:endParaRPr lang="en-BG"/>
        </a:p>
      </dgm:t>
    </dgm:pt>
    <dgm:pt modelId="{B3655D11-6C95-AE45-934A-EC8D7E003F0E}" type="parTrans" cxnId="{059AD54B-4F6A-BF46-B1D9-D194B9277A8B}">
      <dgm:prSet/>
      <dgm:spPr/>
      <dgm:t>
        <a:bodyPr/>
        <a:lstStyle/>
        <a:p>
          <a:endParaRPr lang="en-GB"/>
        </a:p>
      </dgm:t>
    </dgm:pt>
    <dgm:pt modelId="{4E8C9F7F-EC72-9245-AD57-D22268D75990}" type="sibTrans" cxnId="{059AD54B-4F6A-BF46-B1D9-D194B9277A8B}">
      <dgm:prSet/>
      <dgm:spPr/>
      <dgm:t>
        <a:bodyPr/>
        <a:lstStyle/>
        <a:p>
          <a:endParaRPr lang="en-GB"/>
        </a:p>
      </dgm:t>
    </dgm:pt>
    <dgm:pt modelId="{79D35D67-5893-5F49-83CE-DD0636CC1330}">
      <dgm:prSet/>
      <dgm:spPr/>
      <dgm:t>
        <a:bodyPr/>
        <a:lstStyle/>
        <a:p>
          <a:r>
            <a:rPr lang="en-BG">
              <a:hlinkClick xmlns:r="http://schemas.openxmlformats.org/officeDocument/2006/relationships" r:id="rId2" tooltip="Изчисляване на прогнозен размер на парично обезщетение за бременност и раждане"/>
            </a:rPr>
            <a:t>Изчисляване на прогнозен размер на парично обезщетение за бременност и раждане</a:t>
          </a:r>
          <a:endParaRPr lang="en-BG"/>
        </a:p>
      </dgm:t>
    </dgm:pt>
    <dgm:pt modelId="{A887739B-8C39-C74C-901B-117F848EC7A1}" type="parTrans" cxnId="{FD161888-3124-EA48-93A8-56A1A1EAA7D4}">
      <dgm:prSet/>
      <dgm:spPr/>
      <dgm:t>
        <a:bodyPr/>
        <a:lstStyle/>
        <a:p>
          <a:endParaRPr lang="en-GB"/>
        </a:p>
      </dgm:t>
    </dgm:pt>
    <dgm:pt modelId="{81ECBA0E-DBEE-AE4B-A015-FEDFC4E81094}" type="sibTrans" cxnId="{FD161888-3124-EA48-93A8-56A1A1EAA7D4}">
      <dgm:prSet/>
      <dgm:spPr/>
      <dgm:t>
        <a:bodyPr/>
        <a:lstStyle/>
        <a:p>
          <a:endParaRPr lang="en-GB"/>
        </a:p>
      </dgm:t>
    </dgm:pt>
    <dgm:pt modelId="{D93B2523-1235-AC43-9EFB-8DC46C9EAB63}">
      <dgm:prSet/>
      <dgm:spPr/>
      <dgm:t>
        <a:bodyPr/>
        <a:lstStyle/>
        <a:p>
          <a:r>
            <a:rPr lang="en-BG">
              <a:hlinkClick xmlns:r="http://schemas.openxmlformats.org/officeDocument/2006/relationships" r:id="rId3"/>
            </a:rPr>
            <a:t>Справка за статус на социално осигуряване</a:t>
          </a:r>
          <a:endParaRPr lang="en-BG"/>
        </a:p>
      </dgm:t>
    </dgm:pt>
    <dgm:pt modelId="{943D3BE4-87F2-A14A-9668-5290EB447C2A}" type="parTrans" cxnId="{FB77DD2D-C2F6-9D41-898E-4F1D0E975904}">
      <dgm:prSet/>
      <dgm:spPr/>
      <dgm:t>
        <a:bodyPr/>
        <a:lstStyle/>
        <a:p>
          <a:endParaRPr lang="en-GB"/>
        </a:p>
      </dgm:t>
    </dgm:pt>
    <dgm:pt modelId="{8AFC5BB5-D519-4A4F-B37E-DA9801C03A76}" type="sibTrans" cxnId="{FB77DD2D-C2F6-9D41-898E-4F1D0E975904}">
      <dgm:prSet/>
      <dgm:spPr/>
      <dgm:t>
        <a:bodyPr/>
        <a:lstStyle/>
        <a:p>
          <a:endParaRPr lang="en-GB"/>
        </a:p>
      </dgm:t>
    </dgm:pt>
    <dgm:pt modelId="{23494DD0-E04E-1040-BDCB-944AFF7DE604}">
      <dgm:prSet/>
      <dgm:spPr/>
      <dgm:t>
        <a:bodyPr/>
        <a:lstStyle/>
        <a:p>
          <a:r>
            <a:rPr lang="en-BG">
              <a:hlinkClick xmlns:r="http://schemas.openxmlformats.org/officeDocument/2006/relationships" r:id="rId4" tooltip="Справка за осигурителен стаж и доход при пенсиониране"/>
            </a:rPr>
            <a:t>Справка за осигурителен стаж и доход при пенсиониране</a:t>
          </a:r>
          <a:endParaRPr lang="en-BG"/>
        </a:p>
      </dgm:t>
    </dgm:pt>
    <dgm:pt modelId="{3846636F-A356-AD46-856C-A027A2F766B2}" type="parTrans" cxnId="{28A0F5DE-1650-3840-A3A1-1338F3BCF1A1}">
      <dgm:prSet/>
      <dgm:spPr/>
      <dgm:t>
        <a:bodyPr/>
        <a:lstStyle/>
        <a:p>
          <a:endParaRPr lang="en-GB"/>
        </a:p>
      </dgm:t>
    </dgm:pt>
    <dgm:pt modelId="{2A39332D-1196-EB4A-A42F-7E84A1DFF969}" type="sibTrans" cxnId="{28A0F5DE-1650-3840-A3A1-1338F3BCF1A1}">
      <dgm:prSet/>
      <dgm:spPr/>
      <dgm:t>
        <a:bodyPr/>
        <a:lstStyle/>
        <a:p>
          <a:endParaRPr lang="en-GB"/>
        </a:p>
      </dgm:t>
    </dgm:pt>
    <dgm:pt modelId="{99167111-D392-9B46-BD76-6D3A8A039645}">
      <dgm:prSet/>
      <dgm:spPr/>
      <dgm:t>
        <a:bodyPr/>
        <a:lstStyle/>
        <a:p>
          <a:r>
            <a:rPr lang="en-BG">
              <a:hlinkClick xmlns:r="http://schemas.openxmlformats.org/officeDocument/2006/relationships" r:id="rId5" tooltip="Справка за подадени декларации за социално осигуряване за осигурено лице за периоди след 2004 г."/>
            </a:rPr>
            <a:t>Справка за подадени декларации за социално осигуряване за осигурено лице за периоди след 2004 г.</a:t>
          </a:r>
          <a:endParaRPr lang="en-BG"/>
        </a:p>
      </dgm:t>
    </dgm:pt>
    <dgm:pt modelId="{F2DA2FD3-5211-7940-856B-7FD9768617DD}" type="parTrans" cxnId="{E6D92776-56A4-A34B-9DAE-FFC836D51D52}">
      <dgm:prSet/>
      <dgm:spPr/>
      <dgm:t>
        <a:bodyPr/>
        <a:lstStyle/>
        <a:p>
          <a:endParaRPr lang="en-GB"/>
        </a:p>
      </dgm:t>
    </dgm:pt>
    <dgm:pt modelId="{2FF6C83A-E9F1-0B4F-AC81-79606C017205}" type="sibTrans" cxnId="{E6D92776-56A4-A34B-9DAE-FFC836D51D52}">
      <dgm:prSet/>
      <dgm:spPr/>
      <dgm:t>
        <a:bodyPr/>
        <a:lstStyle/>
        <a:p>
          <a:endParaRPr lang="en-GB"/>
        </a:p>
      </dgm:t>
    </dgm:pt>
    <dgm:pt modelId="{79564451-EC0D-8344-80C0-9F8CCCB8B8D4}">
      <dgm:prSet/>
      <dgm:spPr/>
      <dgm:t>
        <a:bodyPr/>
        <a:lstStyle/>
        <a:p>
          <a:r>
            <a:rPr lang="en-BG">
              <a:hlinkClick xmlns:r="http://schemas.openxmlformats.org/officeDocument/2006/relationships" r:id="rId6" tooltip="Справка по ЕГН за постъпили данни от издадени болнични листове в Електронния регистър на болничните листове"/>
            </a:rPr>
            <a:t>Справка по ЕГН за постъпили данни от издадени болнични листове в Електронния регистър на болничните листове</a:t>
          </a:r>
          <a:endParaRPr lang="en-BG"/>
        </a:p>
      </dgm:t>
    </dgm:pt>
    <dgm:pt modelId="{27412B25-8E6D-7543-9DE8-2B1694BA4A0C}" type="parTrans" cxnId="{E8EBC538-603C-8D45-AD33-012CA8A9B3DD}">
      <dgm:prSet/>
      <dgm:spPr/>
      <dgm:t>
        <a:bodyPr/>
        <a:lstStyle/>
        <a:p>
          <a:endParaRPr lang="en-GB"/>
        </a:p>
      </dgm:t>
    </dgm:pt>
    <dgm:pt modelId="{6725E986-755D-A54B-A1DC-87A747C7D6FE}" type="sibTrans" cxnId="{E8EBC538-603C-8D45-AD33-012CA8A9B3DD}">
      <dgm:prSet/>
      <dgm:spPr/>
      <dgm:t>
        <a:bodyPr/>
        <a:lstStyle/>
        <a:p>
          <a:endParaRPr lang="en-GB"/>
        </a:p>
      </dgm:t>
    </dgm:pt>
    <dgm:pt modelId="{DDE40B94-1C70-3240-9F18-A3BE8B08293C}">
      <dgm:prSet/>
      <dgm:spPr/>
      <dgm:t>
        <a:bodyPr/>
        <a:lstStyle/>
        <a:p>
          <a:r>
            <a:rPr lang="en-BG">
              <a:hlinkClick xmlns:r="http://schemas.openxmlformats.org/officeDocument/2006/relationships" r:id="rId7" tooltip="Справка за изплатени парични обезщетения и помощи от ДОО чрез НОИ по ЕГН"/>
            </a:rPr>
            <a:t>Справка за изплатени парични обезщетения и помощи от ДОО чрез НОИ по ЕГН</a:t>
          </a:r>
          <a:endParaRPr lang="en-BG"/>
        </a:p>
      </dgm:t>
    </dgm:pt>
    <dgm:pt modelId="{E9D99FFF-4D15-2543-9492-514A731553D4}" type="parTrans" cxnId="{986478AE-B509-514D-BA20-C58C2B6579B3}">
      <dgm:prSet/>
      <dgm:spPr/>
      <dgm:t>
        <a:bodyPr/>
        <a:lstStyle/>
        <a:p>
          <a:endParaRPr lang="en-GB"/>
        </a:p>
      </dgm:t>
    </dgm:pt>
    <dgm:pt modelId="{42903F62-5D89-CF47-8FE5-CEA6DF70C7A8}" type="sibTrans" cxnId="{986478AE-B509-514D-BA20-C58C2B6579B3}">
      <dgm:prSet/>
      <dgm:spPr/>
      <dgm:t>
        <a:bodyPr/>
        <a:lstStyle/>
        <a:p>
          <a:endParaRPr lang="en-GB"/>
        </a:p>
      </dgm:t>
    </dgm:pt>
    <dgm:pt modelId="{3C5769BC-A929-564E-854C-F692A18A4F11}" type="pres">
      <dgm:prSet presAssocID="{63A11AA2-A4A7-7247-9A4E-B96050C75ED5}" presName="Name0" presStyleCnt="0">
        <dgm:presLayoutVars>
          <dgm:chMax val="7"/>
          <dgm:chPref val="7"/>
          <dgm:dir/>
        </dgm:presLayoutVars>
      </dgm:prSet>
      <dgm:spPr/>
    </dgm:pt>
    <dgm:pt modelId="{E204E3A4-32E1-E643-A7AF-28081A71B277}" type="pres">
      <dgm:prSet presAssocID="{63A11AA2-A4A7-7247-9A4E-B96050C75ED5}" presName="Name1" presStyleCnt="0"/>
      <dgm:spPr/>
    </dgm:pt>
    <dgm:pt modelId="{6EEFC7D4-AF8F-D543-BA4C-C49E62FBA9D5}" type="pres">
      <dgm:prSet presAssocID="{63A11AA2-A4A7-7247-9A4E-B96050C75ED5}" presName="cycle" presStyleCnt="0"/>
      <dgm:spPr/>
    </dgm:pt>
    <dgm:pt modelId="{C25FF457-60DD-1E49-8BFC-4F1CD543E15E}" type="pres">
      <dgm:prSet presAssocID="{63A11AA2-A4A7-7247-9A4E-B96050C75ED5}" presName="srcNode" presStyleLbl="node1" presStyleIdx="0" presStyleCnt="7"/>
      <dgm:spPr/>
    </dgm:pt>
    <dgm:pt modelId="{A9960193-9E70-504A-9D2D-8EF405CABFD7}" type="pres">
      <dgm:prSet presAssocID="{63A11AA2-A4A7-7247-9A4E-B96050C75ED5}" presName="conn" presStyleLbl="parChTrans1D2" presStyleIdx="0" presStyleCnt="1"/>
      <dgm:spPr/>
    </dgm:pt>
    <dgm:pt modelId="{B88C01BC-F225-B84E-9392-872DC150EE44}" type="pres">
      <dgm:prSet presAssocID="{63A11AA2-A4A7-7247-9A4E-B96050C75ED5}" presName="extraNode" presStyleLbl="node1" presStyleIdx="0" presStyleCnt="7"/>
      <dgm:spPr/>
    </dgm:pt>
    <dgm:pt modelId="{5940E49E-A293-2F45-982A-00AED95045EB}" type="pres">
      <dgm:prSet presAssocID="{63A11AA2-A4A7-7247-9A4E-B96050C75ED5}" presName="dstNode" presStyleLbl="node1" presStyleIdx="0" presStyleCnt="7"/>
      <dgm:spPr/>
    </dgm:pt>
    <dgm:pt modelId="{17C67FFB-F0F9-114D-A4CF-C31A2657EC57}" type="pres">
      <dgm:prSet presAssocID="{380600D8-49A4-4745-BDE9-5F5177ED842C}" presName="text_1" presStyleLbl="node1" presStyleIdx="0" presStyleCnt="7">
        <dgm:presLayoutVars>
          <dgm:bulletEnabled val="1"/>
        </dgm:presLayoutVars>
      </dgm:prSet>
      <dgm:spPr/>
    </dgm:pt>
    <dgm:pt modelId="{FF1ED864-81A8-A64C-9DF0-A5624BE56FB4}" type="pres">
      <dgm:prSet presAssocID="{380600D8-49A4-4745-BDE9-5F5177ED842C}" presName="accent_1" presStyleCnt="0"/>
      <dgm:spPr/>
    </dgm:pt>
    <dgm:pt modelId="{E88065CD-8E4D-E24D-B8DB-CEBB394BACCA}" type="pres">
      <dgm:prSet presAssocID="{380600D8-49A4-4745-BDE9-5F5177ED842C}" presName="accentRepeatNode" presStyleLbl="solidFgAcc1" presStyleIdx="0" presStyleCnt="7"/>
      <dgm:spPr>
        <a:solidFill>
          <a:srgbClr val="FEF3CD"/>
        </a:solidFill>
      </dgm:spPr>
    </dgm:pt>
    <dgm:pt modelId="{4AAAD2BD-262A-8F41-931A-C8E3E4053311}" type="pres">
      <dgm:prSet presAssocID="{79D35D67-5893-5F49-83CE-DD0636CC1330}" presName="text_2" presStyleLbl="node1" presStyleIdx="1" presStyleCnt="7">
        <dgm:presLayoutVars>
          <dgm:bulletEnabled val="1"/>
        </dgm:presLayoutVars>
      </dgm:prSet>
      <dgm:spPr/>
    </dgm:pt>
    <dgm:pt modelId="{934EBBC1-9B6E-A64F-8BEE-97A54F92FA4F}" type="pres">
      <dgm:prSet presAssocID="{79D35D67-5893-5F49-83CE-DD0636CC1330}" presName="accent_2" presStyleCnt="0"/>
      <dgm:spPr/>
    </dgm:pt>
    <dgm:pt modelId="{5F051DA7-6710-6640-A8D3-60FAE7657791}" type="pres">
      <dgm:prSet presAssocID="{79D35D67-5893-5F49-83CE-DD0636CC1330}" presName="accentRepeatNode" presStyleLbl="solidFgAcc1" presStyleIdx="1" presStyleCnt="7"/>
      <dgm:spPr>
        <a:solidFill>
          <a:srgbClr val="FEF3CD"/>
        </a:solidFill>
      </dgm:spPr>
    </dgm:pt>
    <dgm:pt modelId="{51A4AAA6-FBA5-5C46-ABE2-1BC3487B9E4F}" type="pres">
      <dgm:prSet presAssocID="{D93B2523-1235-AC43-9EFB-8DC46C9EAB63}" presName="text_3" presStyleLbl="node1" presStyleIdx="2" presStyleCnt="7">
        <dgm:presLayoutVars>
          <dgm:bulletEnabled val="1"/>
        </dgm:presLayoutVars>
      </dgm:prSet>
      <dgm:spPr/>
    </dgm:pt>
    <dgm:pt modelId="{48768B1B-9A2C-A340-BCB8-575FD83A28ED}" type="pres">
      <dgm:prSet presAssocID="{D93B2523-1235-AC43-9EFB-8DC46C9EAB63}" presName="accent_3" presStyleCnt="0"/>
      <dgm:spPr/>
    </dgm:pt>
    <dgm:pt modelId="{DE48391B-31F6-264B-9EA9-E1D3CC9E07D8}" type="pres">
      <dgm:prSet presAssocID="{D93B2523-1235-AC43-9EFB-8DC46C9EAB63}" presName="accentRepeatNode" presStyleLbl="solidFgAcc1" presStyleIdx="2" presStyleCnt="7"/>
      <dgm:spPr>
        <a:solidFill>
          <a:srgbClr val="FEF3CD"/>
        </a:solidFill>
      </dgm:spPr>
    </dgm:pt>
    <dgm:pt modelId="{380B3E13-4F34-564C-B318-FB7538EAC3D3}" type="pres">
      <dgm:prSet presAssocID="{23494DD0-E04E-1040-BDCB-944AFF7DE604}" presName="text_4" presStyleLbl="node1" presStyleIdx="3" presStyleCnt="7">
        <dgm:presLayoutVars>
          <dgm:bulletEnabled val="1"/>
        </dgm:presLayoutVars>
      </dgm:prSet>
      <dgm:spPr/>
    </dgm:pt>
    <dgm:pt modelId="{1AA32150-6FE5-3046-B9F4-FF8D1465F89F}" type="pres">
      <dgm:prSet presAssocID="{23494DD0-E04E-1040-BDCB-944AFF7DE604}" presName="accent_4" presStyleCnt="0"/>
      <dgm:spPr/>
    </dgm:pt>
    <dgm:pt modelId="{185D6378-3F5F-BA44-884F-080414EB7DE5}" type="pres">
      <dgm:prSet presAssocID="{23494DD0-E04E-1040-BDCB-944AFF7DE604}" presName="accentRepeatNode" presStyleLbl="solidFgAcc1" presStyleIdx="3" presStyleCnt="7"/>
      <dgm:spPr>
        <a:solidFill>
          <a:srgbClr val="FEF3CD"/>
        </a:solidFill>
      </dgm:spPr>
    </dgm:pt>
    <dgm:pt modelId="{C23DB99F-7FE7-984B-A124-6D2FC3D4AE06}" type="pres">
      <dgm:prSet presAssocID="{99167111-D392-9B46-BD76-6D3A8A039645}" presName="text_5" presStyleLbl="node1" presStyleIdx="4" presStyleCnt="7">
        <dgm:presLayoutVars>
          <dgm:bulletEnabled val="1"/>
        </dgm:presLayoutVars>
      </dgm:prSet>
      <dgm:spPr/>
    </dgm:pt>
    <dgm:pt modelId="{7B8565D4-AE0C-6545-A899-00A5EC7C8AE3}" type="pres">
      <dgm:prSet presAssocID="{99167111-D392-9B46-BD76-6D3A8A039645}" presName="accent_5" presStyleCnt="0"/>
      <dgm:spPr/>
    </dgm:pt>
    <dgm:pt modelId="{79D587B2-7413-7A43-B478-B82CB5560288}" type="pres">
      <dgm:prSet presAssocID="{99167111-D392-9B46-BD76-6D3A8A039645}" presName="accentRepeatNode" presStyleLbl="solidFgAcc1" presStyleIdx="4" presStyleCnt="7"/>
      <dgm:spPr>
        <a:solidFill>
          <a:srgbClr val="FEF3CD"/>
        </a:solidFill>
      </dgm:spPr>
    </dgm:pt>
    <dgm:pt modelId="{0BC96796-CCAE-E149-B1B8-7739FA52AB34}" type="pres">
      <dgm:prSet presAssocID="{79564451-EC0D-8344-80C0-9F8CCCB8B8D4}" presName="text_6" presStyleLbl="node1" presStyleIdx="5" presStyleCnt="7">
        <dgm:presLayoutVars>
          <dgm:bulletEnabled val="1"/>
        </dgm:presLayoutVars>
      </dgm:prSet>
      <dgm:spPr/>
    </dgm:pt>
    <dgm:pt modelId="{9CDBEE17-6874-E646-94F4-2FE6AAF990F7}" type="pres">
      <dgm:prSet presAssocID="{79564451-EC0D-8344-80C0-9F8CCCB8B8D4}" presName="accent_6" presStyleCnt="0"/>
      <dgm:spPr/>
    </dgm:pt>
    <dgm:pt modelId="{5C3514F4-28B2-A74A-A54E-523F42987F7B}" type="pres">
      <dgm:prSet presAssocID="{79564451-EC0D-8344-80C0-9F8CCCB8B8D4}" presName="accentRepeatNode" presStyleLbl="solidFgAcc1" presStyleIdx="5" presStyleCnt="7"/>
      <dgm:spPr>
        <a:solidFill>
          <a:srgbClr val="FEF3CD"/>
        </a:solidFill>
      </dgm:spPr>
    </dgm:pt>
    <dgm:pt modelId="{297442F0-E2B0-8741-81C3-3ABEEA1FF035}" type="pres">
      <dgm:prSet presAssocID="{DDE40B94-1C70-3240-9F18-A3BE8B08293C}" presName="text_7" presStyleLbl="node1" presStyleIdx="6" presStyleCnt="7">
        <dgm:presLayoutVars>
          <dgm:bulletEnabled val="1"/>
        </dgm:presLayoutVars>
      </dgm:prSet>
      <dgm:spPr/>
    </dgm:pt>
    <dgm:pt modelId="{CFA65F19-A38B-354A-B9CD-5742AE5B0F13}" type="pres">
      <dgm:prSet presAssocID="{DDE40B94-1C70-3240-9F18-A3BE8B08293C}" presName="accent_7" presStyleCnt="0"/>
      <dgm:spPr/>
    </dgm:pt>
    <dgm:pt modelId="{1679017B-B421-CF49-BF9D-CDF3F756DFD7}" type="pres">
      <dgm:prSet presAssocID="{DDE40B94-1C70-3240-9F18-A3BE8B08293C}" presName="accentRepeatNode" presStyleLbl="solidFgAcc1" presStyleIdx="6" presStyleCnt="7"/>
      <dgm:spPr>
        <a:solidFill>
          <a:srgbClr val="FEF3CD"/>
        </a:solidFill>
      </dgm:spPr>
    </dgm:pt>
  </dgm:ptLst>
  <dgm:cxnLst>
    <dgm:cxn modelId="{B3585C0E-F1F0-A446-AD92-86BF177B6CA8}" type="presOf" srcId="{99167111-D392-9B46-BD76-6D3A8A039645}" destId="{C23DB99F-7FE7-984B-A124-6D2FC3D4AE06}" srcOrd="0" destOrd="0" presId="urn:microsoft.com/office/officeart/2008/layout/VerticalCurvedList"/>
    <dgm:cxn modelId="{55375819-6A65-CA43-A0CA-C14E35358067}" type="presOf" srcId="{380600D8-49A4-4745-BDE9-5F5177ED842C}" destId="{17C67FFB-F0F9-114D-A4CF-C31A2657EC57}" srcOrd="0" destOrd="0" presId="urn:microsoft.com/office/officeart/2008/layout/VerticalCurvedList"/>
    <dgm:cxn modelId="{F2D87020-A458-214B-A12F-2A9E6DBB9ACA}" type="presOf" srcId="{4E8C9F7F-EC72-9245-AD57-D22268D75990}" destId="{A9960193-9E70-504A-9D2D-8EF405CABFD7}" srcOrd="0" destOrd="0" presId="urn:microsoft.com/office/officeart/2008/layout/VerticalCurvedList"/>
    <dgm:cxn modelId="{59D0F22C-5768-B244-8195-771D7124BE11}" type="presOf" srcId="{79D35D67-5893-5F49-83CE-DD0636CC1330}" destId="{4AAAD2BD-262A-8F41-931A-C8E3E4053311}" srcOrd="0" destOrd="0" presId="urn:microsoft.com/office/officeart/2008/layout/VerticalCurvedList"/>
    <dgm:cxn modelId="{FB77DD2D-C2F6-9D41-898E-4F1D0E975904}" srcId="{63A11AA2-A4A7-7247-9A4E-B96050C75ED5}" destId="{D93B2523-1235-AC43-9EFB-8DC46C9EAB63}" srcOrd="2" destOrd="0" parTransId="{943D3BE4-87F2-A14A-9668-5290EB447C2A}" sibTransId="{8AFC5BB5-D519-4A4F-B37E-DA9801C03A76}"/>
    <dgm:cxn modelId="{E8EBC538-603C-8D45-AD33-012CA8A9B3DD}" srcId="{63A11AA2-A4A7-7247-9A4E-B96050C75ED5}" destId="{79564451-EC0D-8344-80C0-9F8CCCB8B8D4}" srcOrd="5" destOrd="0" parTransId="{27412B25-8E6D-7543-9DE8-2B1694BA4A0C}" sibTransId="{6725E986-755D-A54B-A1DC-87A747C7D6FE}"/>
    <dgm:cxn modelId="{059AD54B-4F6A-BF46-B1D9-D194B9277A8B}" srcId="{63A11AA2-A4A7-7247-9A4E-B96050C75ED5}" destId="{380600D8-49A4-4745-BDE9-5F5177ED842C}" srcOrd="0" destOrd="0" parTransId="{B3655D11-6C95-AE45-934A-EC8D7E003F0E}" sibTransId="{4E8C9F7F-EC72-9245-AD57-D22268D75990}"/>
    <dgm:cxn modelId="{EBF07359-E992-6443-86E2-B4C88AFC6F54}" type="presOf" srcId="{63A11AA2-A4A7-7247-9A4E-B96050C75ED5}" destId="{3C5769BC-A929-564E-854C-F692A18A4F11}" srcOrd="0" destOrd="0" presId="urn:microsoft.com/office/officeart/2008/layout/VerticalCurvedList"/>
    <dgm:cxn modelId="{E6D92776-56A4-A34B-9DAE-FFC836D51D52}" srcId="{63A11AA2-A4A7-7247-9A4E-B96050C75ED5}" destId="{99167111-D392-9B46-BD76-6D3A8A039645}" srcOrd="4" destOrd="0" parTransId="{F2DA2FD3-5211-7940-856B-7FD9768617DD}" sibTransId="{2FF6C83A-E9F1-0B4F-AC81-79606C017205}"/>
    <dgm:cxn modelId="{FD161888-3124-EA48-93A8-56A1A1EAA7D4}" srcId="{63A11AA2-A4A7-7247-9A4E-B96050C75ED5}" destId="{79D35D67-5893-5F49-83CE-DD0636CC1330}" srcOrd="1" destOrd="0" parTransId="{A887739B-8C39-C74C-901B-117F848EC7A1}" sibTransId="{81ECBA0E-DBEE-AE4B-A015-FEDFC4E81094}"/>
    <dgm:cxn modelId="{29DCB189-ADF2-DE45-8E55-9B6691598328}" type="presOf" srcId="{23494DD0-E04E-1040-BDCB-944AFF7DE604}" destId="{380B3E13-4F34-564C-B318-FB7538EAC3D3}" srcOrd="0" destOrd="0" presId="urn:microsoft.com/office/officeart/2008/layout/VerticalCurvedList"/>
    <dgm:cxn modelId="{F954F492-1B67-5347-A09D-66DFB95C29D2}" type="presOf" srcId="{D93B2523-1235-AC43-9EFB-8DC46C9EAB63}" destId="{51A4AAA6-FBA5-5C46-ABE2-1BC3487B9E4F}" srcOrd="0" destOrd="0" presId="urn:microsoft.com/office/officeart/2008/layout/VerticalCurvedList"/>
    <dgm:cxn modelId="{554F4C9A-3435-644F-A34B-863D666D711B}" type="presOf" srcId="{79564451-EC0D-8344-80C0-9F8CCCB8B8D4}" destId="{0BC96796-CCAE-E149-B1B8-7739FA52AB34}" srcOrd="0" destOrd="0" presId="urn:microsoft.com/office/officeart/2008/layout/VerticalCurvedList"/>
    <dgm:cxn modelId="{2B80909E-47F5-3549-AA3B-FE0682118821}" type="presOf" srcId="{DDE40B94-1C70-3240-9F18-A3BE8B08293C}" destId="{297442F0-E2B0-8741-81C3-3ABEEA1FF035}" srcOrd="0" destOrd="0" presId="urn:microsoft.com/office/officeart/2008/layout/VerticalCurvedList"/>
    <dgm:cxn modelId="{986478AE-B509-514D-BA20-C58C2B6579B3}" srcId="{63A11AA2-A4A7-7247-9A4E-B96050C75ED5}" destId="{DDE40B94-1C70-3240-9F18-A3BE8B08293C}" srcOrd="6" destOrd="0" parTransId="{E9D99FFF-4D15-2543-9492-514A731553D4}" sibTransId="{42903F62-5D89-CF47-8FE5-CEA6DF70C7A8}"/>
    <dgm:cxn modelId="{28A0F5DE-1650-3840-A3A1-1338F3BCF1A1}" srcId="{63A11AA2-A4A7-7247-9A4E-B96050C75ED5}" destId="{23494DD0-E04E-1040-BDCB-944AFF7DE604}" srcOrd="3" destOrd="0" parTransId="{3846636F-A356-AD46-856C-A027A2F766B2}" sibTransId="{2A39332D-1196-EB4A-A42F-7E84A1DFF969}"/>
    <dgm:cxn modelId="{74CC92ED-6654-1842-A3B4-3D4CE9320B4D}" type="presParOf" srcId="{3C5769BC-A929-564E-854C-F692A18A4F11}" destId="{E204E3A4-32E1-E643-A7AF-28081A71B277}" srcOrd="0" destOrd="0" presId="urn:microsoft.com/office/officeart/2008/layout/VerticalCurvedList"/>
    <dgm:cxn modelId="{48E1BECB-12F4-8345-8963-8C74DAE06D02}" type="presParOf" srcId="{E204E3A4-32E1-E643-A7AF-28081A71B277}" destId="{6EEFC7D4-AF8F-D543-BA4C-C49E62FBA9D5}" srcOrd="0" destOrd="0" presId="urn:microsoft.com/office/officeart/2008/layout/VerticalCurvedList"/>
    <dgm:cxn modelId="{10C81168-8010-0147-8486-F77C94D0577F}" type="presParOf" srcId="{6EEFC7D4-AF8F-D543-BA4C-C49E62FBA9D5}" destId="{C25FF457-60DD-1E49-8BFC-4F1CD543E15E}" srcOrd="0" destOrd="0" presId="urn:microsoft.com/office/officeart/2008/layout/VerticalCurvedList"/>
    <dgm:cxn modelId="{210F73E1-877C-944A-85D8-9CE838B812E4}" type="presParOf" srcId="{6EEFC7D4-AF8F-D543-BA4C-C49E62FBA9D5}" destId="{A9960193-9E70-504A-9D2D-8EF405CABFD7}" srcOrd="1" destOrd="0" presId="urn:microsoft.com/office/officeart/2008/layout/VerticalCurvedList"/>
    <dgm:cxn modelId="{4ED040CE-BF64-9C4F-B491-094FF9166359}" type="presParOf" srcId="{6EEFC7D4-AF8F-D543-BA4C-C49E62FBA9D5}" destId="{B88C01BC-F225-B84E-9392-872DC150EE44}" srcOrd="2" destOrd="0" presId="urn:microsoft.com/office/officeart/2008/layout/VerticalCurvedList"/>
    <dgm:cxn modelId="{74402B8E-33E5-CC49-99C9-FEFE6DDE4766}" type="presParOf" srcId="{6EEFC7D4-AF8F-D543-BA4C-C49E62FBA9D5}" destId="{5940E49E-A293-2F45-982A-00AED95045EB}" srcOrd="3" destOrd="0" presId="urn:microsoft.com/office/officeart/2008/layout/VerticalCurvedList"/>
    <dgm:cxn modelId="{A470D108-2D0E-554D-9B63-D0F6C4BD8F38}" type="presParOf" srcId="{E204E3A4-32E1-E643-A7AF-28081A71B277}" destId="{17C67FFB-F0F9-114D-A4CF-C31A2657EC57}" srcOrd="1" destOrd="0" presId="urn:microsoft.com/office/officeart/2008/layout/VerticalCurvedList"/>
    <dgm:cxn modelId="{02B15F49-BC11-5C4B-A1BD-EFDE459C1DD3}" type="presParOf" srcId="{E204E3A4-32E1-E643-A7AF-28081A71B277}" destId="{FF1ED864-81A8-A64C-9DF0-A5624BE56FB4}" srcOrd="2" destOrd="0" presId="urn:microsoft.com/office/officeart/2008/layout/VerticalCurvedList"/>
    <dgm:cxn modelId="{FF99359D-8EFA-044E-AE09-8CEAB4466ECA}" type="presParOf" srcId="{FF1ED864-81A8-A64C-9DF0-A5624BE56FB4}" destId="{E88065CD-8E4D-E24D-B8DB-CEBB394BACCA}" srcOrd="0" destOrd="0" presId="urn:microsoft.com/office/officeart/2008/layout/VerticalCurvedList"/>
    <dgm:cxn modelId="{B65B9B11-3163-0D4D-808F-16FD8F14FFD8}" type="presParOf" srcId="{E204E3A4-32E1-E643-A7AF-28081A71B277}" destId="{4AAAD2BD-262A-8F41-931A-C8E3E4053311}" srcOrd="3" destOrd="0" presId="urn:microsoft.com/office/officeart/2008/layout/VerticalCurvedList"/>
    <dgm:cxn modelId="{259CC4B0-510A-984A-BBF9-D890B3A835B3}" type="presParOf" srcId="{E204E3A4-32E1-E643-A7AF-28081A71B277}" destId="{934EBBC1-9B6E-A64F-8BEE-97A54F92FA4F}" srcOrd="4" destOrd="0" presId="urn:microsoft.com/office/officeart/2008/layout/VerticalCurvedList"/>
    <dgm:cxn modelId="{FD73284E-4F45-3245-B5B5-AE7938E7726D}" type="presParOf" srcId="{934EBBC1-9B6E-A64F-8BEE-97A54F92FA4F}" destId="{5F051DA7-6710-6640-A8D3-60FAE7657791}" srcOrd="0" destOrd="0" presId="urn:microsoft.com/office/officeart/2008/layout/VerticalCurvedList"/>
    <dgm:cxn modelId="{211C0316-E280-4E45-B0FD-756BBE457E6F}" type="presParOf" srcId="{E204E3A4-32E1-E643-A7AF-28081A71B277}" destId="{51A4AAA6-FBA5-5C46-ABE2-1BC3487B9E4F}" srcOrd="5" destOrd="0" presId="urn:microsoft.com/office/officeart/2008/layout/VerticalCurvedList"/>
    <dgm:cxn modelId="{7697B61B-EEF9-D74F-8BAA-C0AD172131F7}" type="presParOf" srcId="{E204E3A4-32E1-E643-A7AF-28081A71B277}" destId="{48768B1B-9A2C-A340-BCB8-575FD83A28ED}" srcOrd="6" destOrd="0" presId="urn:microsoft.com/office/officeart/2008/layout/VerticalCurvedList"/>
    <dgm:cxn modelId="{D9E7CA94-DF23-6149-B382-DEFAB92B225A}" type="presParOf" srcId="{48768B1B-9A2C-A340-BCB8-575FD83A28ED}" destId="{DE48391B-31F6-264B-9EA9-E1D3CC9E07D8}" srcOrd="0" destOrd="0" presId="urn:microsoft.com/office/officeart/2008/layout/VerticalCurvedList"/>
    <dgm:cxn modelId="{797C9FEE-A1F5-5140-ADD4-6118A7E49D94}" type="presParOf" srcId="{E204E3A4-32E1-E643-A7AF-28081A71B277}" destId="{380B3E13-4F34-564C-B318-FB7538EAC3D3}" srcOrd="7" destOrd="0" presId="urn:microsoft.com/office/officeart/2008/layout/VerticalCurvedList"/>
    <dgm:cxn modelId="{B6028B4A-D6D1-3945-B1FE-EF4B06613D3C}" type="presParOf" srcId="{E204E3A4-32E1-E643-A7AF-28081A71B277}" destId="{1AA32150-6FE5-3046-B9F4-FF8D1465F89F}" srcOrd="8" destOrd="0" presId="urn:microsoft.com/office/officeart/2008/layout/VerticalCurvedList"/>
    <dgm:cxn modelId="{4A6BD264-38A3-2B47-B569-A44EF5E2D4B0}" type="presParOf" srcId="{1AA32150-6FE5-3046-B9F4-FF8D1465F89F}" destId="{185D6378-3F5F-BA44-884F-080414EB7DE5}" srcOrd="0" destOrd="0" presId="urn:microsoft.com/office/officeart/2008/layout/VerticalCurvedList"/>
    <dgm:cxn modelId="{B1FA076F-0C80-3A4E-BFF9-F6ACF707BD81}" type="presParOf" srcId="{E204E3A4-32E1-E643-A7AF-28081A71B277}" destId="{C23DB99F-7FE7-984B-A124-6D2FC3D4AE06}" srcOrd="9" destOrd="0" presId="urn:microsoft.com/office/officeart/2008/layout/VerticalCurvedList"/>
    <dgm:cxn modelId="{9CCAAA10-0662-CB45-A54F-6FFCCD00D1B9}" type="presParOf" srcId="{E204E3A4-32E1-E643-A7AF-28081A71B277}" destId="{7B8565D4-AE0C-6545-A899-00A5EC7C8AE3}" srcOrd="10" destOrd="0" presId="urn:microsoft.com/office/officeart/2008/layout/VerticalCurvedList"/>
    <dgm:cxn modelId="{1EC9C187-1FE7-E64E-8E29-BA0235C34E35}" type="presParOf" srcId="{7B8565D4-AE0C-6545-A899-00A5EC7C8AE3}" destId="{79D587B2-7413-7A43-B478-B82CB5560288}" srcOrd="0" destOrd="0" presId="urn:microsoft.com/office/officeart/2008/layout/VerticalCurvedList"/>
    <dgm:cxn modelId="{C0836634-AFD9-7F46-A01B-636A42EC5F69}" type="presParOf" srcId="{E204E3A4-32E1-E643-A7AF-28081A71B277}" destId="{0BC96796-CCAE-E149-B1B8-7739FA52AB34}" srcOrd="11" destOrd="0" presId="urn:microsoft.com/office/officeart/2008/layout/VerticalCurvedList"/>
    <dgm:cxn modelId="{F867E912-25DD-0548-9513-9B75551FB9D4}" type="presParOf" srcId="{E204E3A4-32E1-E643-A7AF-28081A71B277}" destId="{9CDBEE17-6874-E646-94F4-2FE6AAF990F7}" srcOrd="12" destOrd="0" presId="urn:microsoft.com/office/officeart/2008/layout/VerticalCurvedList"/>
    <dgm:cxn modelId="{C354A9D8-FAFE-AF4E-844F-2F206CAEA1D9}" type="presParOf" srcId="{9CDBEE17-6874-E646-94F4-2FE6AAF990F7}" destId="{5C3514F4-28B2-A74A-A54E-523F42987F7B}" srcOrd="0" destOrd="0" presId="urn:microsoft.com/office/officeart/2008/layout/VerticalCurvedList"/>
    <dgm:cxn modelId="{53322BD5-1091-434D-84E2-117331E21BC6}" type="presParOf" srcId="{E204E3A4-32E1-E643-A7AF-28081A71B277}" destId="{297442F0-E2B0-8741-81C3-3ABEEA1FF035}" srcOrd="13" destOrd="0" presId="urn:microsoft.com/office/officeart/2008/layout/VerticalCurvedList"/>
    <dgm:cxn modelId="{33F379ED-FA1E-2440-A809-9F550980009C}" type="presParOf" srcId="{E204E3A4-32E1-E643-A7AF-28081A71B277}" destId="{CFA65F19-A38B-354A-B9CD-5742AE5B0F13}" srcOrd="14" destOrd="0" presId="urn:microsoft.com/office/officeart/2008/layout/VerticalCurvedList"/>
    <dgm:cxn modelId="{3F8D2CC5-5193-744C-8533-2929DB275504}" type="presParOf" srcId="{CFA65F19-A38B-354A-B9CD-5742AE5B0F13}" destId="{1679017B-B421-CF49-BF9D-CDF3F756DFD7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A11AA2-A4A7-7247-9A4E-B96050C75ED5}" type="doc">
      <dgm:prSet loTypeId="urn:microsoft.com/office/officeart/2008/layout/VerticalCurvedList" loCatId="list" qsTypeId="urn:microsoft.com/office/officeart/2005/8/quickstyle/3d1" qsCatId="3D" csTypeId="urn:microsoft.com/office/officeart/2005/8/colors/accent6_1" csCatId="accent6" phldr="1"/>
      <dgm:spPr/>
      <dgm:t>
        <a:bodyPr/>
        <a:lstStyle/>
        <a:p>
          <a:endParaRPr lang="en-GB"/>
        </a:p>
      </dgm:t>
    </dgm:pt>
    <dgm:pt modelId="{3352263C-EE42-6141-852B-407835AF5064}">
      <dgm:prSet/>
      <dgm:spPr/>
      <dgm:t>
        <a:bodyPr/>
        <a:lstStyle/>
        <a:p>
          <a:r>
            <a:rPr lang="en-BG">
              <a:hlinkClick xmlns:r="http://schemas.openxmlformats.org/officeDocument/2006/relationships" r:id="rId1" tooltip="Справка за предоставени в НОИ документи и изплатени обезщетения и помощи от ДОО"/>
            </a:rPr>
            <a:t>Справка за представени в НОИ документи и изплатени обезщетения и помощи от ДОО</a:t>
          </a:r>
          <a:endParaRPr lang="en-BG"/>
        </a:p>
      </dgm:t>
    </dgm:pt>
    <dgm:pt modelId="{28DFCB1E-7DA6-FB44-8BBA-B3B07D890AD4}" type="parTrans" cxnId="{0300B2C3-3FEE-914E-B903-DF7EE3FF57C6}">
      <dgm:prSet/>
      <dgm:spPr/>
      <dgm:t>
        <a:bodyPr/>
        <a:lstStyle/>
        <a:p>
          <a:endParaRPr lang="en-GB"/>
        </a:p>
      </dgm:t>
    </dgm:pt>
    <dgm:pt modelId="{2F84B45C-7C71-D544-B84B-720F48A46F15}" type="sibTrans" cxnId="{0300B2C3-3FEE-914E-B903-DF7EE3FF57C6}">
      <dgm:prSet/>
      <dgm:spPr/>
      <dgm:t>
        <a:bodyPr/>
        <a:lstStyle/>
        <a:p>
          <a:endParaRPr lang="en-GB"/>
        </a:p>
      </dgm:t>
    </dgm:pt>
    <dgm:pt modelId="{DC2141CD-6B40-8C4B-B135-14CFE3C45C5B}">
      <dgm:prSet/>
      <dgm:spPr/>
      <dgm:t>
        <a:bodyPr/>
        <a:lstStyle/>
        <a:p>
          <a:r>
            <a:rPr lang="en-BG">
              <a:hlinkClick xmlns:r="http://schemas.openxmlformats.org/officeDocument/2006/relationships" r:id="rId2" tooltip="Въвеждане/промяна на координати за получаване на съобщения от НОИ за изплатени парични обезщетения и помощи от ДОО"/>
            </a:rPr>
            <a:t>Въвеждане/промяна на координати за получаване на съобщения от НОИ за изплатени парични обезщетения и помощи от ДОО</a:t>
          </a:r>
          <a:endParaRPr lang="en-BG"/>
        </a:p>
      </dgm:t>
    </dgm:pt>
    <dgm:pt modelId="{3014EAE5-6648-E14C-9A84-6AD7954233F6}" type="parTrans" cxnId="{BA14795D-A81F-5647-ACC9-C7C866CE4576}">
      <dgm:prSet/>
      <dgm:spPr/>
      <dgm:t>
        <a:bodyPr/>
        <a:lstStyle/>
        <a:p>
          <a:endParaRPr lang="en-GB"/>
        </a:p>
      </dgm:t>
    </dgm:pt>
    <dgm:pt modelId="{E68F2661-CADD-2946-BB93-8C39E296FA52}" type="sibTrans" cxnId="{BA14795D-A81F-5647-ACC9-C7C866CE4576}">
      <dgm:prSet/>
      <dgm:spPr/>
      <dgm:t>
        <a:bodyPr/>
        <a:lstStyle/>
        <a:p>
          <a:endParaRPr lang="en-GB"/>
        </a:p>
      </dgm:t>
    </dgm:pt>
    <dgm:pt modelId="{1310C764-636E-F543-A836-EEABC8108468}">
      <dgm:prSet/>
      <dgm:spPr/>
      <dgm:t>
        <a:bodyPr/>
        <a:lstStyle/>
        <a:p>
          <a:r>
            <a:rPr lang="en-BG">
              <a:hlinkClick xmlns:r="http://schemas.openxmlformats.org/officeDocument/2006/relationships" r:id="rId3" tooltip="Справка за изплатени парични обезщетения за безработица"/>
            </a:rPr>
            <a:t>Справка за изплатени парични обезщетения за безработица</a:t>
          </a:r>
          <a:endParaRPr lang="en-BG"/>
        </a:p>
      </dgm:t>
    </dgm:pt>
    <dgm:pt modelId="{D592B397-6053-FF42-8EBC-4AA50672E3B4}" type="parTrans" cxnId="{8D0F7CC2-63D6-A649-B43E-C1F61F88EDEF}">
      <dgm:prSet/>
      <dgm:spPr/>
      <dgm:t>
        <a:bodyPr/>
        <a:lstStyle/>
        <a:p>
          <a:endParaRPr lang="en-GB"/>
        </a:p>
      </dgm:t>
    </dgm:pt>
    <dgm:pt modelId="{A2A45F1D-90CC-EB43-A243-868D25AA73D6}" type="sibTrans" cxnId="{8D0F7CC2-63D6-A649-B43E-C1F61F88EDEF}">
      <dgm:prSet/>
      <dgm:spPr/>
      <dgm:t>
        <a:bodyPr/>
        <a:lstStyle/>
        <a:p>
          <a:endParaRPr lang="en-GB"/>
        </a:p>
      </dgm:t>
    </dgm:pt>
    <dgm:pt modelId="{8DF3DA3E-FE05-F541-8A45-35A48B5B0281}">
      <dgm:prSet/>
      <dgm:spPr/>
      <dgm:t>
        <a:bodyPr/>
        <a:lstStyle/>
        <a:p>
          <a:r>
            <a:rPr lang="en-BG">
              <a:hlinkClick xmlns:r="http://schemas.openxmlformats.org/officeDocument/2006/relationships" r:id="rId4"/>
            </a:rPr>
            <a:t>Справка за регистрирани заявления за отпускане на парични обезщетения за безработица</a:t>
          </a:r>
          <a:endParaRPr lang="en-BG"/>
        </a:p>
      </dgm:t>
    </dgm:pt>
    <dgm:pt modelId="{30E6E37B-870D-FE4F-A23E-7BD64FCDC0D8}" type="parTrans" cxnId="{9BD541A9-BA8A-3E45-8D03-2229E9743812}">
      <dgm:prSet/>
      <dgm:spPr/>
      <dgm:t>
        <a:bodyPr/>
        <a:lstStyle/>
        <a:p>
          <a:endParaRPr lang="en-GB"/>
        </a:p>
      </dgm:t>
    </dgm:pt>
    <dgm:pt modelId="{9C5B16B8-B65C-2149-81F0-2C18BC0DA101}" type="sibTrans" cxnId="{9BD541A9-BA8A-3E45-8D03-2229E9743812}">
      <dgm:prSet/>
      <dgm:spPr/>
      <dgm:t>
        <a:bodyPr/>
        <a:lstStyle/>
        <a:p>
          <a:endParaRPr lang="en-GB"/>
        </a:p>
      </dgm:t>
    </dgm:pt>
    <dgm:pt modelId="{9D730799-0D04-6142-AF3A-6F879BD2387C}">
      <dgm:prSet/>
      <dgm:spPr/>
      <dgm:t>
        <a:bodyPr/>
        <a:lstStyle/>
        <a:p>
          <a:r>
            <a:rPr lang="en-BG">
              <a:hlinkClick xmlns:r="http://schemas.openxmlformats.org/officeDocument/2006/relationships" r:id="rId5" tooltip="Актуално състояние на изплащаните пенсии и добавки по ЕГН и ПИК"/>
            </a:rPr>
            <a:t>Актуално състояние на изплащаните пенсии и добавки по ЕГН и ПИК</a:t>
          </a:r>
          <a:endParaRPr lang="en-BG"/>
        </a:p>
      </dgm:t>
    </dgm:pt>
    <dgm:pt modelId="{E31E75AB-36E9-B446-8B7C-FEE98E8BD384}" type="parTrans" cxnId="{26E922C1-DBEB-F149-967D-7092161F29D9}">
      <dgm:prSet/>
      <dgm:spPr/>
      <dgm:t>
        <a:bodyPr/>
        <a:lstStyle/>
        <a:p>
          <a:endParaRPr lang="en-GB"/>
        </a:p>
      </dgm:t>
    </dgm:pt>
    <dgm:pt modelId="{6D1A32E8-C724-384A-8B8B-546CEF31EF4F}" type="sibTrans" cxnId="{26E922C1-DBEB-F149-967D-7092161F29D9}">
      <dgm:prSet/>
      <dgm:spPr/>
      <dgm:t>
        <a:bodyPr/>
        <a:lstStyle/>
        <a:p>
          <a:endParaRPr lang="en-GB"/>
        </a:p>
      </dgm:t>
    </dgm:pt>
    <dgm:pt modelId="{B0252352-F7A8-D44E-BBB5-F0A9AA1CF95B}">
      <dgm:prSet/>
      <dgm:spPr/>
      <dgm:t>
        <a:bodyPr/>
        <a:lstStyle/>
        <a:p>
          <a:r>
            <a:rPr lang="en-BG">
              <a:hlinkClick xmlns:r="http://schemas.openxmlformats.org/officeDocument/2006/relationships" r:id="rId6" tooltip="Справка за издадени пенсионни разпореждания по ЕГН и ПИК"/>
            </a:rPr>
            <a:t>Справка за издадени пенсионни разпореждания по ЕГН и ПИК</a:t>
          </a:r>
          <a:endParaRPr lang="en-BG"/>
        </a:p>
      </dgm:t>
    </dgm:pt>
    <dgm:pt modelId="{0884A905-9B83-0F4C-BD6B-1AFF8414E5E9}" type="parTrans" cxnId="{AAF9A10E-B54D-EB4D-8295-7D9CD0AE5D74}">
      <dgm:prSet/>
      <dgm:spPr/>
      <dgm:t>
        <a:bodyPr/>
        <a:lstStyle/>
        <a:p>
          <a:endParaRPr lang="en-GB"/>
        </a:p>
      </dgm:t>
    </dgm:pt>
    <dgm:pt modelId="{0FCB9499-DBDD-484E-881C-F80DC6D801CF}" type="sibTrans" cxnId="{AAF9A10E-B54D-EB4D-8295-7D9CD0AE5D74}">
      <dgm:prSet/>
      <dgm:spPr/>
      <dgm:t>
        <a:bodyPr/>
        <a:lstStyle/>
        <a:p>
          <a:endParaRPr lang="en-GB"/>
        </a:p>
      </dgm:t>
    </dgm:pt>
    <dgm:pt modelId="{3C5769BC-A929-564E-854C-F692A18A4F11}" type="pres">
      <dgm:prSet presAssocID="{63A11AA2-A4A7-7247-9A4E-B96050C75ED5}" presName="Name0" presStyleCnt="0">
        <dgm:presLayoutVars>
          <dgm:chMax val="7"/>
          <dgm:chPref val="7"/>
          <dgm:dir/>
        </dgm:presLayoutVars>
      </dgm:prSet>
      <dgm:spPr/>
    </dgm:pt>
    <dgm:pt modelId="{E204E3A4-32E1-E643-A7AF-28081A71B277}" type="pres">
      <dgm:prSet presAssocID="{63A11AA2-A4A7-7247-9A4E-B96050C75ED5}" presName="Name1" presStyleCnt="0"/>
      <dgm:spPr/>
    </dgm:pt>
    <dgm:pt modelId="{6EEFC7D4-AF8F-D543-BA4C-C49E62FBA9D5}" type="pres">
      <dgm:prSet presAssocID="{63A11AA2-A4A7-7247-9A4E-B96050C75ED5}" presName="cycle" presStyleCnt="0"/>
      <dgm:spPr/>
    </dgm:pt>
    <dgm:pt modelId="{C25FF457-60DD-1E49-8BFC-4F1CD543E15E}" type="pres">
      <dgm:prSet presAssocID="{63A11AA2-A4A7-7247-9A4E-B96050C75ED5}" presName="srcNode" presStyleLbl="node1" presStyleIdx="0" presStyleCnt="6"/>
      <dgm:spPr/>
    </dgm:pt>
    <dgm:pt modelId="{A9960193-9E70-504A-9D2D-8EF405CABFD7}" type="pres">
      <dgm:prSet presAssocID="{63A11AA2-A4A7-7247-9A4E-B96050C75ED5}" presName="conn" presStyleLbl="parChTrans1D2" presStyleIdx="0" presStyleCnt="1"/>
      <dgm:spPr/>
    </dgm:pt>
    <dgm:pt modelId="{B88C01BC-F225-B84E-9392-872DC150EE44}" type="pres">
      <dgm:prSet presAssocID="{63A11AA2-A4A7-7247-9A4E-B96050C75ED5}" presName="extraNode" presStyleLbl="node1" presStyleIdx="0" presStyleCnt="6"/>
      <dgm:spPr/>
    </dgm:pt>
    <dgm:pt modelId="{5940E49E-A293-2F45-982A-00AED95045EB}" type="pres">
      <dgm:prSet presAssocID="{63A11AA2-A4A7-7247-9A4E-B96050C75ED5}" presName="dstNode" presStyleLbl="node1" presStyleIdx="0" presStyleCnt="6"/>
      <dgm:spPr/>
    </dgm:pt>
    <dgm:pt modelId="{5FF24372-9E55-7740-A958-59F76F0FC7A3}" type="pres">
      <dgm:prSet presAssocID="{3352263C-EE42-6141-852B-407835AF5064}" presName="text_1" presStyleLbl="node1" presStyleIdx="0" presStyleCnt="6">
        <dgm:presLayoutVars>
          <dgm:bulletEnabled val="1"/>
        </dgm:presLayoutVars>
      </dgm:prSet>
      <dgm:spPr/>
    </dgm:pt>
    <dgm:pt modelId="{040F7377-9E89-3B41-9AEC-AADE733D9F01}" type="pres">
      <dgm:prSet presAssocID="{3352263C-EE42-6141-852B-407835AF5064}" presName="accent_1" presStyleCnt="0"/>
      <dgm:spPr/>
    </dgm:pt>
    <dgm:pt modelId="{B651A928-670B-4841-8B64-A9E053811AD3}" type="pres">
      <dgm:prSet presAssocID="{3352263C-EE42-6141-852B-407835AF5064}" presName="accentRepeatNode" presStyleLbl="solidFgAcc1" presStyleIdx="0" presStyleCnt="6"/>
      <dgm:spPr>
        <a:solidFill>
          <a:srgbClr val="FEF3CD"/>
        </a:solidFill>
      </dgm:spPr>
    </dgm:pt>
    <dgm:pt modelId="{DB6C16A3-7C21-AE44-BAFA-0863E0D08960}" type="pres">
      <dgm:prSet presAssocID="{DC2141CD-6B40-8C4B-B135-14CFE3C45C5B}" presName="text_2" presStyleLbl="node1" presStyleIdx="1" presStyleCnt="6">
        <dgm:presLayoutVars>
          <dgm:bulletEnabled val="1"/>
        </dgm:presLayoutVars>
      </dgm:prSet>
      <dgm:spPr/>
    </dgm:pt>
    <dgm:pt modelId="{42B3E505-28D1-C74D-B977-29C1941DEC31}" type="pres">
      <dgm:prSet presAssocID="{DC2141CD-6B40-8C4B-B135-14CFE3C45C5B}" presName="accent_2" presStyleCnt="0"/>
      <dgm:spPr/>
    </dgm:pt>
    <dgm:pt modelId="{A93E00E3-75B4-F54C-9CF4-E784F15268DD}" type="pres">
      <dgm:prSet presAssocID="{DC2141CD-6B40-8C4B-B135-14CFE3C45C5B}" presName="accentRepeatNode" presStyleLbl="solidFgAcc1" presStyleIdx="1" presStyleCnt="6"/>
      <dgm:spPr>
        <a:solidFill>
          <a:srgbClr val="FEF3CD"/>
        </a:solidFill>
      </dgm:spPr>
    </dgm:pt>
    <dgm:pt modelId="{09D055C3-2585-5840-A81E-C3CC927573E0}" type="pres">
      <dgm:prSet presAssocID="{1310C764-636E-F543-A836-EEABC8108468}" presName="text_3" presStyleLbl="node1" presStyleIdx="2" presStyleCnt="6">
        <dgm:presLayoutVars>
          <dgm:bulletEnabled val="1"/>
        </dgm:presLayoutVars>
      </dgm:prSet>
      <dgm:spPr/>
    </dgm:pt>
    <dgm:pt modelId="{EC44514D-CBC5-854D-89AA-1BB67E162BBF}" type="pres">
      <dgm:prSet presAssocID="{1310C764-636E-F543-A836-EEABC8108468}" presName="accent_3" presStyleCnt="0"/>
      <dgm:spPr/>
    </dgm:pt>
    <dgm:pt modelId="{9265C9D5-C0A4-B84A-8699-F3C88E9CE277}" type="pres">
      <dgm:prSet presAssocID="{1310C764-636E-F543-A836-EEABC8108468}" presName="accentRepeatNode" presStyleLbl="solidFgAcc1" presStyleIdx="2" presStyleCnt="6"/>
      <dgm:spPr>
        <a:solidFill>
          <a:srgbClr val="FEF3CD"/>
        </a:solidFill>
      </dgm:spPr>
    </dgm:pt>
    <dgm:pt modelId="{06D43F08-B4D8-F147-BBBA-CF3C2439DBFC}" type="pres">
      <dgm:prSet presAssocID="{8DF3DA3E-FE05-F541-8A45-35A48B5B0281}" presName="text_4" presStyleLbl="node1" presStyleIdx="3" presStyleCnt="6">
        <dgm:presLayoutVars>
          <dgm:bulletEnabled val="1"/>
        </dgm:presLayoutVars>
      </dgm:prSet>
      <dgm:spPr/>
    </dgm:pt>
    <dgm:pt modelId="{A4242593-52B5-0346-B3F9-05E544183B36}" type="pres">
      <dgm:prSet presAssocID="{8DF3DA3E-FE05-F541-8A45-35A48B5B0281}" presName="accent_4" presStyleCnt="0"/>
      <dgm:spPr/>
    </dgm:pt>
    <dgm:pt modelId="{D32DEF0E-E6A5-5848-970F-BD35943AF34D}" type="pres">
      <dgm:prSet presAssocID="{8DF3DA3E-FE05-F541-8A45-35A48B5B0281}" presName="accentRepeatNode" presStyleLbl="solidFgAcc1" presStyleIdx="3" presStyleCnt="6"/>
      <dgm:spPr>
        <a:solidFill>
          <a:srgbClr val="FEF3CD"/>
        </a:solidFill>
      </dgm:spPr>
    </dgm:pt>
    <dgm:pt modelId="{9D61A5D0-1664-7047-9005-CE9ED2704F1F}" type="pres">
      <dgm:prSet presAssocID="{9D730799-0D04-6142-AF3A-6F879BD2387C}" presName="text_5" presStyleLbl="node1" presStyleIdx="4" presStyleCnt="6">
        <dgm:presLayoutVars>
          <dgm:bulletEnabled val="1"/>
        </dgm:presLayoutVars>
      </dgm:prSet>
      <dgm:spPr/>
    </dgm:pt>
    <dgm:pt modelId="{ACF49BB2-1195-E44E-9C7B-BF25A25A7D55}" type="pres">
      <dgm:prSet presAssocID="{9D730799-0D04-6142-AF3A-6F879BD2387C}" presName="accent_5" presStyleCnt="0"/>
      <dgm:spPr/>
    </dgm:pt>
    <dgm:pt modelId="{06248195-6602-5748-BC00-2080DE32C359}" type="pres">
      <dgm:prSet presAssocID="{9D730799-0D04-6142-AF3A-6F879BD2387C}" presName="accentRepeatNode" presStyleLbl="solidFgAcc1" presStyleIdx="4" presStyleCnt="6"/>
      <dgm:spPr>
        <a:solidFill>
          <a:srgbClr val="FEF3CD"/>
        </a:solidFill>
      </dgm:spPr>
    </dgm:pt>
    <dgm:pt modelId="{C31A2B19-C202-F74F-B5CB-65DF1D9904DE}" type="pres">
      <dgm:prSet presAssocID="{B0252352-F7A8-D44E-BBB5-F0A9AA1CF95B}" presName="text_6" presStyleLbl="node1" presStyleIdx="5" presStyleCnt="6">
        <dgm:presLayoutVars>
          <dgm:bulletEnabled val="1"/>
        </dgm:presLayoutVars>
      </dgm:prSet>
      <dgm:spPr/>
    </dgm:pt>
    <dgm:pt modelId="{1BBF23BC-3C25-A347-B253-A37C7DDDFF1E}" type="pres">
      <dgm:prSet presAssocID="{B0252352-F7A8-D44E-BBB5-F0A9AA1CF95B}" presName="accent_6" presStyleCnt="0"/>
      <dgm:spPr/>
    </dgm:pt>
    <dgm:pt modelId="{C121B600-C289-E54B-8DF9-80BFBEFB25DC}" type="pres">
      <dgm:prSet presAssocID="{B0252352-F7A8-D44E-BBB5-F0A9AA1CF95B}" presName="accentRepeatNode" presStyleLbl="solidFgAcc1" presStyleIdx="5" presStyleCnt="6"/>
      <dgm:spPr>
        <a:solidFill>
          <a:srgbClr val="FEF3CD"/>
        </a:solidFill>
      </dgm:spPr>
    </dgm:pt>
  </dgm:ptLst>
  <dgm:cxnLst>
    <dgm:cxn modelId="{2287DF06-B2A3-9147-A4EC-A7F1E60778DD}" type="presOf" srcId="{1310C764-636E-F543-A836-EEABC8108468}" destId="{09D055C3-2585-5840-A81E-C3CC927573E0}" srcOrd="0" destOrd="0" presId="urn:microsoft.com/office/officeart/2008/layout/VerticalCurvedList"/>
    <dgm:cxn modelId="{AAF9A10E-B54D-EB4D-8295-7D9CD0AE5D74}" srcId="{63A11AA2-A4A7-7247-9A4E-B96050C75ED5}" destId="{B0252352-F7A8-D44E-BBB5-F0A9AA1CF95B}" srcOrd="5" destOrd="0" parTransId="{0884A905-9B83-0F4C-BD6B-1AFF8414E5E9}" sibTransId="{0FCB9499-DBDD-484E-881C-F80DC6D801CF}"/>
    <dgm:cxn modelId="{73F5123B-01A5-B741-80B6-33C46A7842D0}" type="presOf" srcId="{8DF3DA3E-FE05-F541-8A45-35A48B5B0281}" destId="{06D43F08-B4D8-F147-BBBA-CF3C2439DBFC}" srcOrd="0" destOrd="0" presId="urn:microsoft.com/office/officeart/2008/layout/VerticalCurvedList"/>
    <dgm:cxn modelId="{EBF07359-E992-6443-86E2-B4C88AFC6F54}" type="presOf" srcId="{63A11AA2-A4A7-7247-9A4E-B96050C75ED5}" destId="{3C5769BC-A929-564E-854C-F692A18A4F11}" srcOrd="0" destOrd="0" presId="urn:microsoft.com/office/officeart/2008/layout/VerticalCurvedList"/>
    <dgm:cxn modelId="{BA14795D-A81F-5647-ACC9-C7C866CE4576}" srcId="{63A11AA2-A4A7-7247-9A4E-B96050C75ED5}" destId="{DC2141CD-6B40-8C4B-B135-14CFE3C45C5B}" srcOrd="1" destOrd="0" parTransId="{3014EAE5-6648-E14C-9A84-6AD7954233F6}" sibTransId="{E68F2661-CADD-2946-BB93-8C39E296FA52}"/>
    <dgm:cxn modelId="{9BD541A9-BA8A-3E45-8D03-2229E9743812}" srcId="{63A11AA2-A4A7-7247-9A4E-B96050C75ED5}" destId="{8DF3DA3E-FE05-F541-8A45-35A48B5B0281}" srcOrd="3" destOrd="0" parTransId="{30E6E37B-870D-FE4F-A23E-7BD64FCDC0D8}" sibTransId="{9C5B16B8-B65C-2149-81F0-2C18BC0DA101}"/>
    <dgm:cxn modelId="{D08F9AA9-FB5C-4C4F-9ACE-5AA7B3F9AB4D}" type="presOf" srcId="{2F84B45C-7C71-D544-B84B-720F48A46F15}" destId="{A9960193-9E70-504A-9D2D-8EF405CABFD7}" srcOrd="0" destOrd="0" presId="urn:microsoft.com/office/officeart/2008/layout/VerticalCurvedList"/>
    <dgm:cxn modelId="{26E922C1-DBEB-F149-967D-7092161F29D9}" srcId="{63A11AA2-A4A7-7247-9A4E-B96050C75ED5}" destId="{9D730799-0D04-6142-AF3A-6F879BD2387C}" srcOrd="4" destOrd="0" parTransId="{E31E75AB-36E9-B446-8B7C-FEE98E8BD384}" sibTransId="{6D1A32E8-C724-384A-8B8B-546CEF31EF4F}"/>
    <dgm:cxn modelId="{8D0F7CC2-63D6-A649-B43E-C1F61F88EDEF}" srcId="{63A11AA2-A4A7-7247-9A4E-B96050C75ED5}" destId="{1310C764-636E-F543-A836-EEABC8108468}" srcOrd="2" destOrd="0" parTransId="{D592B397-6053-FF42-8EBC-4AA50672E3B4}" sibTransId="{A2A45F1D-90CC-EB43-A243-868D25AA73D6}"/>
    <dgm:cxn modelId="{0300B2C3-3FEE-914E-B903-DF7EE3FF57C6}" srcId="{63A11AA2-A4A7-7247-9A4E-B96050C75ED5}" destId="{3352263C-EE42-6141-852B-407835AF5064}" srcOrd="0" destOrd="0" parTransId="{28DFCB1E-7DA6-FB44-8BBA-B3B07D890AD4}" sibTransId="{2F84B45C-7C71-D544-B84B-720F48A46F15}"/>
    <dgm:cxn modelId="{A0416ADC-82C8-CC43-8322-593F9E9BDB3A}" type="presOf" srcId="{B0252352-F7A8-D44E-BBB5-F0A9AA1CF95B}" destId="{C31A2B19-C202-F74F-B5CB-65DF1D9904DE}" srcOrd="0" destOrd="0" presId="urn:microsoft.com/office/officeart/2008/layout/VerticalCurvedList"/>
    <dgm:cxn modelId="{F5D2A3E4-B567-4348-A2FF-5F8E9AAD4812}" type="presOf" srcId="{9D730799-0D04-6142-AF3A-6F879BD2387C}" destId="{9D61A5D0-1664-7047-9005-CE9ED2704F1F}" srcOrd="0" destOrd="0" presId="urn:microsoft.com/office/officeart/2008/layout/VerticalCurvedList"/>
    <dgm:cxn modelId="{EA24D2EC-86A2-544D-9CE1-DEC89BC67783}" type="presOf" srcId="{DC2141CD-6B40-8C4B-B135-14CFE3C45C5B}" destId="{DB6C16A3-7C21-AE44-BAFA-0863E0D08960}" srcOrd="0" destOrd="0" presId="urn:microsoft.com/office/officeart/2008/layout/VerticalCurvedList"/>
    <dgm:cxn modelId="{8A74EBEE-749D-DA4A-B2DF-2FD5EC4A3386}" type="presOf" srcId="{3352263C-EE42-6141-852B-407835AF5064}" destId="{5FF24372-9E55-7740-A958-59F76F0FC7A3}" srcOrd="0" destOrd="0" presId="urn:microsoft.com/office/officeart/2008/layout/VerticalCurvedList"/>
    <dgm:cxn modelId="{74CC92ED-6654-1842-A3B4-3D4CE9320B4D}" type="presParOf" srcId="{3C5769BC-A929-564E-854C-F692A18A4F11}" destId="{E204E3A4-32E1-E643-A7AF-28081A71B277}" srcOrd="0" destOrd="0" presId="urn:microsoft.com/office/officeart/2008/layout/VerticalCurvedList"/>
    <dgm:cxn modelId="{48E1BECB-12F4-8345-8963-8C74DAE06D02}" type="presParOf" srcId="{E204E3A4-32E1-E643-A7AF-28081A71B277}" destId="{6EEFC7D4-AF8F-D543-BA4C-C49E62FBA9D5}" srcOrd="0" destOrd="0" presId="urn:microsoft.com/office/officeart/2008/layout/VerticalCurvedList"/>
    <dgm:cxn modelId="{10C81168-8010-0147-8486-F77C94D0577F}" type="presParOf" srcId="{6EEFC7D4-AF8F-D543-BA4C-C49E62FBA9D5}" destId="{C25FF457-60DD-1E49-8BFC-4F1CD543E15E}" srcOrd="0" destOrd="0" presId="urn:microsoft.com/office/officeart/2008/layout/VerticalCurvedList"/>
    <dgm:cxn modelId="{210F73E1-877C-944A-85D8-9CE838B812E4}" type="presParOf" srcId="{6EEFC7D4-AF8F-D543-BA4C-C49E62FBA9D5}" destId="{A9960193-9E70-504A-9D2D-8EF405CABFD7}" srcOrd="1" destOrd="0" presId="urn:microsoft.com/office/officeart/2008/layout/VerticalCurvedList"/>
    <dgm:cxn modelId="{4ED040CE-BF64-9C4F-B491-094FF9166359}" type="presParOf" srcId="{6EEFC7D4-AF8F-D543-BA4C-C49E62FBA9D5}" destId="{B88C01BC-F225-B84E-9392-872DC150EE44}" srcOrd="2" destOrd="0" presId="urn:microsoft.com/office/officeart/2008/layout/VerticalCurvedList"/>
    <dgm:cxn modelId="{74402B8E-33E5-CC49-99C9-FEFE6DDE4766}" type="presParOf" srcId="{6EEFC7D4-AF8F-D543-BA4C-C49E62FBA9D5}" destId="{5940E49E-A293-2F45-982A-00AED95045EB}" srcOrd="3" destOrd="0" presId="urn:microsoft.com/office/officeart/2008/layout/VerticalCurvedList"/>
    <dgm:cxn modelId="{9E087AE6-8E73-954A-A49E-50813FA166F0}" type="presParOf" srcId="{E204E3A4-32E1-E643-A7AF-28081A71B277}" destId="{5FF24372-9E55-7740-A958-59F76F0FC7A3}" srcOrd="1" destOrd="0" presId="urn:microsoft.com/office/officeart/2008/layout/VerticalCurvedList"/>
    <dgm:cxn modelId="{D48777F8-2EEB-6A42-9EF6-DCF7E1A1FCB7}" type="presParOf" srcId="{E204E3A4-32E1-E643-A7AF-28081A71B277}" destId="{040F7377-9E89-3B41-9AEC-AADE733D9F01}" srcOrd="2" destOrd="0" presId="urn:microsoft.com/office/officeart/2008/layout/VerticalCurvedList"/>
    <dgm:cxn modelId="{72473290-E667-9047-BCD1-8FDB41DCC9AF}" type="presParOf" srcId="{040F7377-9E89-3B41-9AEC-AADE733D9F01}" destId="{B651A928-670B-4841-8B64-A9E053811AD3}" srcOrd="0" destOrd="0" presId="urn:microsoft.com/office/officeart/2008/layout/VerticalCurvedList"/>
    <dgm:cxn modelId="{219A1119-DFF0-1746-9A01-98D4359AEE4E}" type="presParOf" srcId="{E204E3A4-32E1-E643-A7AF-28081A71B277}" destId="{DB6C16A3-7C21-AE44-BAFA-0863E0D08960}" srcOrd="3" destOrd="0" presId="urn:microsoft.com/office/officeart/2008/layout/VerticalCurvedList"/>
    <dgm:cxn modelId="{33FF91CF-5612-604D-9B26-D5906E4C5983}" type="presParOf" srcId="{E204E3A4-32E1-E643-A7AF-28081A71B277}" destId="{42B3E505-28D1-C74D-B977-29C1941DEC31}" srcOrd="4" destOrd="0" presId="urn:microsoft.com/office/officeart/2008/layout/VerticalCurvedList"/>
    <dgm:cxn modelId="{4D3B192B-591A-BD4F-99C1-F8A74B4579EE}" type="presParOf" srcId="{42B3E505-28D1-C74D-B977-29C1941DEC31}" destId="{A93E00E3-75B4-F54C-9CF4-E784F15268DD}" srcOrd="0" destOrd="0" presId="urn:microsoft.com/office/officeart/2008/layout/VerticalCurvedList"/>
    <dgm:cxn modelId="{F3D8071B-53AF-3A4C-850C-DA6D8EDFC92A}" type="presParOf" srcId="{E204E3A4-32E1-E643-A7AF-28081A71B277}" destId="{09D055C3-2585-5840-A81E-C3CC927573E0}" srcOrd="5" destOrd="0" presId="urn:microsoft.com/office/officeart/2008/layout/VerticalCurvedList"/>
    <dgm:cxn modelId="{495E191F-CEE1-FE45-B138-23BFC4DFF251}" type="presParOf" srcId="{E204E3A4-32E1-E643-A7AF-28081A71B277}" destId="{EC44514D-CBC5-854D-89AA-1BB67E162BBF}" srcOrd="6" destOrd="0" presId="urn:microsoft.com/office/officeart/2008/layout/VerticalCurvedList"/>
    <dgm:cxn modelId="{3D72FFA2-E980-0943-B327-B9335BF1033B}" type="presParOf" srcId="{EC44514D-CBC5-854D-89AA-1BB67E162BBF}" destId="{9265C9D5-C0A4-B84A-8699-F3C88E9CE277}" srcOrd="0" destOrd="0" presId="urn:microsoft.com/office/officeart/2008/layout/VerticalCurvedList"/>
    <dgm:cxn modelId="{9450FAC8-B46B-EE49-9C96-FDF8D0BFACF7}" type="presParOf" srcId="{E204E3A4-32E1-E643-A7AF-28081A71B277}" destId="{06D43F08-B4D8-F147-BBBA-CF3C2439DBFC}" srcOrd="7" destOrd="0" presId="urn:microsoft.com/office/officeart/2008/layout/VerticalCurvedList"/>
    <dgm:cxn modelId="{EEE2CF77-252D-484B-A21D-AC82A712BD02}" type="presParOf" srcId="{E204E3A4-32E1-E643-A7AF-28081A71B277}" destId="{A4242593-52B5-0346-B3F9-05E544183B36}" srcOrd="8" destOrd="0" presId="urn:microsoft.com/office/officeart/2008/layout/VerticalCurvedList"/>
    <dgm:cxn modelId="{2E69961C-C727-9541-B2A1-6D36DB301936}" type="presParOf" srcId="{A4242593-52B5-0346-B3F9-05E544183B36}" destId="{D32DEF0E-E6A5-5848-970F-BD35943AF34D}" srcOrd="0" destOrd="0" presId="urn:microsoft.com/office/officeart/2008/layout/VerticalCurvedList"/>
    <dgm:cxn modelId="{1451FA5B-CA96-1942-8DA7-49B921D4EC87}" type="presParOf" srcId="{E204E3A4-32E1-E643-A7AF-28081A71B277}" destId="{9D61A5D0-1664-7047-9005-CE9ED2704F1F}" srcOrd="9" destOrd="0" presId="urn:microsoft.com/office/officeart/2008/layout/VerticalCurvedList"/>
    <dgm:cxn modelId="{F596F8F4-AC6D-904C-9E4B-11BA8F55FB02}" type="presParOf" srcId="{E204E3A4-32E1-E643-A7AF-28081A71B277}" destId="{ACF49BB2-1195-E44E-9C7B-BF25A25A7D55}" srcOrd="10" destOrd="0" presId="urn:microsoft.com/office/officeart/2008/layout/VerticalCurvedList"/>
    <dgm:cxn modelId="{56AB71EE-1950-A24A-803A-7BE7B0123032}" type="presParOf" srcId="{ACF49BB2-1195-E44E-9C7B-BF25A25A7D55}" destId="{06248195-6602-5748-BC00-2080DE32C359}" srcOrd="0" destOrd="0" presId="urn:microsoft.com/office/officeart/2008/layout/VerticalCurvedList"/>
    <dgm:cxn modelId="{27922B90-E932-F742-BD32-8FDFD845B9FD}" type="presParOf" srcId="{E204E3A4-32E1-E643-A7AF-28081A71B277}" destId="{C31A2B19-C202-F74F-B5CB-65DF1D9904DE}" srcOrd="11" destOrd="0" presId="urn:microsoft.com/office/officeart/2008/layout/VerticalCurvedList"/>
    <dgm:cxn modelId="{2FF0B5E5-23E6-3542-B704-75777C6E8420}" type="presParOf" srcId="{E204E3A4-32E1-E643-A7AF-28081A71B277}" destId="{1BBF23BC-3C25-A347-B253-A37C7DDDFF1E}" srcOrd="12" destOrd="0" presId="urn:microsoft.com/office/officeart/2008/layout/VerticalCurvedList"/>
    <dgm:cxn modelId="{F5F1D836-1FEA-8B43-9958-8AD9291946B9}" type="presParOf" srcId="{1BBF23BC-3C25-A347-B253-A37C7DDDFF1E}" destId="{C121B600-C289-E54B-8DF9-80BFBEFB25DC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3A11AA2-A4A7-7247-9A4E-B96050C75ED5}" type="doc">
      <dgm:prSet loTypeId="urn:microsoft.com/office/officeart/2005/8/layout/default" loCatId="list" qsTypeId="urn:microsoft.com/office/officeart/2005/8/quickstyle/3d1" qsCatId="3D" csTypeId="urn:microsoft.com/office/officeart/2005/8/colors/accent6_1" csCatId="accent6" phldr="1"/>
      <dgm:spPr/>
      <dgm:t>
        <a:bodyPr/>
        <a:lstStyle/>
        <a:p>
          <a:endParaRPr lang="en-GB"/>
        </a:p>
      </dgm:t>
    </dgm:pt>
    <dgm:pt modelId="{3B362162-E375-414A-9D39-FADE4A1DB316}">
      <dgm:prSet/>
      <dgm:spPr>
        <a:solidFill>
          <a:srgbClr val="FEF3CD"/>
        </a:solidFill>
      </dgm:spPr>
      <dgm:t>
        <a:bodyPr/>
        <a:lstStyle/>
        <a:p>
          <a:r>
            <a:rPr lang="en-BG" dirty="0">
              <a:hlinkClick xmlns:r="http://schemas.openxmlformats.org/officeDocument/2006/relationships" r:id="rId1"/>
            </a:rPr>
            <a:t>е-Пенсии</a:t>
          </a:r>
          <a:endParaRPr lang="en-BG" dirty="0"/>
        </a:p>
      </dgm:t>
    </dgm:pt>
    <dgm:pt modelId="{598549D1-1708-5145-A78F-F81AA44AD7A2}" type="parTrans" cxnId="{60C33324-0726-5747-B116-50127FB61A67}">
      <dgm:prSet/>
      <dgm:spPr/>
      <dgm:t>
        <a:bodyPr/>
        <a:lstStyle/>
        <a:p>
          <a:endParaRPr lang="en-GB"/>
        </a:p>
      </dgm:t>
    </dgm:pt>
    <dgm:pt modelId="{507A8B38-0A58-BA42-B4D8-9B14718933AE}" type="sibTrans" cxnId="{60C33324-0726-5747-B116-50127FB61A67}">
      <dgm:prSet/>
      <dgm:spPr/>
      <dgm:t>
        <a:bodyPr/>
        <a:lstStyle/>
        <a:p>
          <a:endParaRPr lang="en-GB"/>
        </a:p>
      </dgm:t>
    </dgm:pt>
    <dgm:pt modelId="{EFA63685-ECC3-5745-AA73-77A6A5B5DBAB}">
      <dgm:prSet/>
      <dgm:spPr>
        <a:solidFill>
          <a:srgbClr val="FEF3CD"/>
        </a:solidFill>
      </dgm:spPr>
      <dgm:t>
        <a:bodyPr/>
        <a:lstStyle/>
        <a:p>
          <a:r>
            <a:rPr lang="en-BG" dirty="0">
              <a:hlinkClick xmlns:r="http://schemas.openxmlformats.org/officeDocument/2006/relationships" r:id="rId2"/>
            </a:rPr>
            <a:t>е-Парични обезщетения за безработица</a:t>
          </a:r>
          <a:endParaRPr lang="en-BG" dirty="0"/>
        </a:p>
      </dgm:t>
    </dgm:pt>
    <dgm:pt modelId="{B5EBA817-7334-6045-9CE1-673A9FD64FA3}" type="parTrans" cxnId="{EC266F85-43A9-4B40-AE9E-9572419A7B3D}">
      <dgm:prSet/>
      <dgm:spPr/>
      <dgm:t>
        <a:bodyPr/>
        <a:lstStyle/>
        <a:p>
          <a:endParaRPr lang="en-GB"/>
        </a:p>
      </dgm:t>
    </dgm:pt>
    <dgm:pt modelId="{6D01259E-545B-A542-8F9A-C83DF5CB1DD8}" type="sibTrans" cxnId="{EC266F85-43A9-4B40-AE9E-9572419A7B3D}">
      <dgm:prSet/>
      <dgm:spPr/>
      <dgm:t>
        <a:bodyPr/>
        <a:lstStyle/>
        <a:p>
          <a:endParaRPr lang="en-GB"/>
        </a:p>
      </dgm:t>
    </dgm:pt>
    <dgm:pt modelId="{731AEE05-FEA9-614B-A85E-825C8D1B6970}">
      <dgm:prSet/>
      <dgm:spPr>
        <a:solidFill>
          <a:srgbClr val="FEF3CD"/>
        </a:solidFill>
      </dgm:spPr>
      <dgm:t>
        <a:bodyPr/>
        <a:lstStyle/>
        <a:p>
          <a:r>
            <a:rPr lang="en-BG" dirty="0">
              <a:hlinkClick xmlns:r="http://schemas.openxmlformats.org/officeDocument/2006/relationships" r:id="rId3"/>
            </a:rPr>
            <a:t>е-Парични обезщетения и помощи</a:t>
          </a:r>
          <a:endParaRPr lang="en-BG" dirty="0"/>
        </a:p>
      </dgm:t>
    </dgm:pt>
    <dgm:pt modelId="{82C204B9-83D3-E340-803D-C439EC3AD95F}" type="parTrans" cxnId="{26F17F80-10EA-7642-8B47-48201EDA6F65}">
      <dgm:prSet/>
      <dgm:spPr/>
      <dgm:t>
        <a:bodyPr/>
        <a:lstStyle/>
        <a:p>
          <a:endParaRPr lang="en-GB"/>
        </a:p>
      </dgm:t>
    </dgm:pt>
    <dgm:pt modelId="{F022F563-E5B6-5649-AB95-588FF4D1E5C1}" type="sibTrans" cxnId="{26F17F80-10EA-7642-8B47-48201EDA6F65}">
      <dgm:prSet/>
      <dgm:spPr/>
      <dgm:t>
        <a:bodyPr/>
        <a:lstStyle/>
        <a:p>
          <a:endParaRPr lang="en-GB"/>
        </a:p>
      </dgm:t>
    </dgm:pt>
    <dgm:pt modelId="{DAE20705-D997-B44A-8327-233BD5E06B00}">
      <dgm:prSet/>
      <dgm:spPr>
        <a:solidFill>
          <a:srgbClr val="FEF3CD"/>
        </a:solidFill>
      </dgm:spPr>
      <dgm:t>
        <a:bodyPr/>
        <a:lstStyle/>
        <a:p>
          <a:r>
            <a:rPr lang="en-BG" dirty="0">
              <a:hlinkClick xmlns:r="http://schemas.openxmlformats.org/officeDocument/2006/relationships" r:id="rId4"/>
            </a:rPr>
            <a:t>е-Трудови злополуки и професионална болест</a:t>
          </a:r>
          <a:endParaRPr lang="en-BG" dirty="0"/>
        </a:p>
      </dgm:t>
    </dgm:pt>
    <dgm:pt modelId="{B159D864-7FF4-0F4E-A8AF-7BDF85F46ACB}" type="parTrans" cxnId="{DFAB5F00-EE9B-2D42-869C-4394478AD7EF}">
      <dgm:prSet/>
      <dgm:spPr/>
      <dgm:t>
        <a:bodyPr/>
        <a:lstStyle/>
        <a:p>
          <a:endParaRPr lang="en-GB"/>
        </a:p>
      </dgm:t>
    </dgm:pt>
    <dgm:pt modelId="{A287CE64-AA1A-C340-AB3F-D24437A1B1F4}" type="sibTrans" cxnId="{DFAB5F00-EE9B-2D42-869C-4394478AD7EF}">
      <dgm:prSet/>
      <dgm:spPr/>
      <dgm:t>
        <a:bodyPr/>
        <a:lstStyle/>
        <a:p>
          <a:endParaRPr lang="en-GB"/>
        </a:p>
      </dgm:t>
    </dgm:pt>
    <dgm:pt modelId="{E1DFD19E-5D2B-0B4A-8CBB-9B7DA8F5496F}">
      <dgm:prSet/>
      <dgm:spPr>
        <a:solidFill>
          <a:srgbClr val="FEF3CD"/>
        </a:solidFill>
      </dgm:spPr>
      <dgm:t>
        <a:bodyPr/>
        <a:lstStyle/>
        <a:p>
          <a:r>
            <a:rPr lang="en-BG" dirty="0">
              <a:hlinkClick xmlns:r="http://schemas.openxmlformats.org/officeDocument/2006/relationships" r:id="rId5"/>
            </a:rPr>
            <a:t>е-Осигурителен архив</a:t>
          </a:r>
          <a:endParaRPr lang="en-BG" dirty="0"/>
        </a:p>
      </dgm:t>
    </dgm:pt>
    <dgm:pt modelId="{563B9587-A901-1146-B42B-1D1E29FEC727}" type="parTrans" cxnId="{78C2AA34-12FF-A84D-B96A-855CD9F5C4FC}">
      <dgm:prSet/>
      <dgm:spPr/>
      <dgm:t>
        <a:bodyPr/>
        <a:lstStyle/>
        <a:p>
          <a:endParaRPr lang="en-GB"/>
        </a:p>
      </dgm:t>
    </dgm:pt>
    <dgm:pt modelId="{DC102A06-0542-1F47-B208-A1D6CB0DDEDD}" type="sibTrans" cxnId="{78C2AA34-12FF-A84D-B96A-855CD9F5C4FC}">
      <dgm:prSet/>
      <dgm:spPr/>
      <dgm:t>
        <a:bodyPr/>
        <a:lstStyle/>
        <a:p>
          <a:endParaRPr lang="en-GB"/>
        </a:p>
      </dgm:t>
    </dgm:pt>
    <dgm:pt modelId="{903695F5-C91B-C84A-8185-729EC72303FB}">
      <dgm:prSet/>
      <dgm:spPr>
        <a:solidFill>
          <a:srgbClr val="FEF3CD"/>
        </a:solidFill>
      </dgm:spPr>
      <dgm:t>
        <a:bodyPr/>
        <a:lstStyle/>
        <a:p>
          <a:r>
            <a:rPr lang="en-BG" dirty="0">
              <a:hlinkClick xmlns:r="http://schemas.openxmlformats.org/officeDocument/2006/relationships" r:id="rId6"/>
            </a:rPr>
            <a:t>Издаване на осигурителна книжка</a:t>
          </a:r>
          <a:endParaRPr lang="en-BG" dirty="0"/>
        </a:p>
      </dgm:t>
    </dgm:pt>
    <dgm:pt modelId="{D2B659AF-2321-B64C-A80E-9DBFA7666B20}" type="parTrans" cxnId="{907D9E92-06A6-7040-B13A-1C9DAFDF4436}">
      <dgm:prSet/>
      <dgm:spPr/>
      <dgm:t>
        <a:bodyPr/>
        <a:lstStyle/>
        <a:p>
          <a:endParaRPr lang="en-GB"/>
        </a:p>
      </dgm:t>
    </dgm:pt>
    <dgm:pt modelId="{81075C53-C904-5440-949A-60399B4368A7}" type="sibTrans" cxnId="{907D9E92-06A6-7040-B13A-1C9DAFDF4436}">
      <dgm:prSet/>
      <dgm:spPr/>
      <dgm:t>
        <a:bodyPr/>
        <a:lstStyle/>
        <a:p>
          <a:endParaRPr lang="en-GB"/>
        </a:p>
      </dgm:t>
    </dgm:pt>
    <dgm:pt modelId="{414108DB-57E2-E248-88B2-F0408E151C95}">
      <dgm:prSet/>
      <dgm:spPr>
        <a:solidFill>
          <a:srgbClr val="FEF3CD"/>
        </a:solidFill>
      </dgm:spPr>
      <dgm:t>
        <a:bodyPr/>
        <a:lstStyle/>
        <a:p>
          <a:r>
            <a:rPr lang="en-BG" dirty="0">
              <a:hlinkClick xmlns:r="http://schemas.openxmlformats.org/officeDocument/2006/relationships" r:id="rId7"/>
            </a:rPr>
            <a:t>Заявления, въпроси, сигнали и жалби</a:t>
          </a:r>
          <a:endParaRPr lang="en-BG" dirty="0"/>
        </a:p>
      </dgm:t>
    </dgm:pt>
    <dgm:pt modelId="{1248FA23-8E93-BC4A-BD40-6232F78453EB}" type="parTrans" cxnId="{3A1DC8F4-3506-CE41-842A-C1CE8B05F9E8}">
      <dgm:prSet/>
      <dgm:spPr/>
      <dgm:t>
        <a:bodyPr/>
        <a:lstStyle/>
        <a:p>
          <a:endParaRPr lang="en-GB"/>
        </a:p>
      </dgm:t>
    </dgm:pt>
    <dgm:pt modelId="{1D221BA8-F581-9D44-A48D-05EEA4D1DE72}" type="sibTrans" cxnId="{3A1DC8F4-3506-CE41-842A-C1CE8B05F9E8}">
      <dgm:prSet/>
      <dgm:spPr/>
      <dgm:t>
        <a:bodyPr/>
        <a:lstStyle/>
        <a:p>
          <a:endParaRPr lang="en-GB"/>
        </a:p>
      </dgm:t>
    </dgm:pt>
    <dgm:pt modelId="{90F84C0E-38C1-1D45-96B2-9EE012CC878F}">
      <dgm:prSet/>
      <dgm:spPr>
        <a:solidFill>
          <a:srgbClr val="FEF3CD"/>
        </a:solidFill>
      </dgm:spPr>
      <dgm:t>
        <a:bodyPr/>
        <a:lstStyle/>
        <a:p>
          <a:r>
            <a:rPr lang="en-BG">
              <a:hlinkClick xmlns:r="http://schemas.openxmlformats.org/officeDocument/2006/relationships" r:id="rId8"/>
            </a:rPr>
            <a:t>Административни услуги ЕРМД (Европейски регламенти и международни договори)</a:t>
          </a:r>
          <a:endParaRPr lang="en-BG"/>
        </a:p>
      </dgm:t>
    </dgm:pt>
    <dgm:pt modelId="{10749EFE-1661-CF43-9767-4EB0C64863C9}" type="parTrans" cxnId="{9A601725-C85C-3248-B9EB-CA7CE6F7DB61}">
      <dgm:prSet/>
      <dgm:spPr/>
      <dgm:t>
        <a:bodyPr/>
        <a:lstStyle/>
        <a:p>
          <a:endParaRPr lang="en-GB"/>
        </a:p>
      </dgm:t>
    </dgm:pt>
    <dgm:pt modelId="{4DFE3365-07DD-D346-9F43-4D4A430B1ACD}" type="sibTrans" cxnId="{9A601725-C85C-3248-B9EB-CA7CE6F7DB61}">
      <dgm:prSet/>
      <dgm:spPr/>
      <dgm:t>
        <a:bodyPr/>
        <a:lstStyle/>
        <a:p>
          <a:endParaRPr lang="en-GB"/>
        </a:p>
      </dgm:t>
    </dgm:pt>
    <dgm:pt modelId="{1B5A8F57-563C-0840-B84B-E6728E2265B4}" type="pres">
      <dgm:prSet presAssocID="{63A11AA2-A4A7-7247-9A4E-B96050C75ED5}" presName="diagram" presStyleCnt="0">
        <dgm:presLayoutVars>
          <dgm:dir/>
          <dgm:resizeHandles val="exact"/>
        </dgm:presLayoutVars>
      </dgm:prSet>
      <dgm:spPr/>
    </dgm:pt>
    <dgm:pt modelId="{ECF61D40-4E12-4540-8239-E64F7AC1BEE6}" type="pres">
      <dgm:prSet presAssocID="{3B362162-E375-414A-9D39-FADE4A1DB316}" presName="node" presStyleLbl="node1" presStyleIdx="0" presStyleCnt="8">
        <dgm:presLayoutVars>
          <dgm:bulletEnabled val="1"/>
        </dgm:presLayoutVars>
      </dgm:prSet>
      <dgm:spPr/>
    </dgm:pt>
    <dgm:pt modelId="{FC0ABFCB-ABA7-5C42-8C87-B19A9252A7C4}" type="pres">
      <dgm:prSet presAssocID="{507A8B38-0A58-BA42-B4D8-9B14718933AE}" presName="sibTrans" presStyleCnt="0"/>
      <dgm:spPr/>
    </dgm:pt>
    <dgm:pt modelId="{555BD034-DA32-F243-8F26-F57340CC942C}" type="pres">
      <dgm:prSet presAssocID="{EFA63685-ECC3-5745-AA73-77A6A5B5DBAB}" presName="node" presStyleLbl="node1" presStyleIdx="1" presStyleCnt="8">
        <dgm:presLayoutVars>
          <dgm:bulletEnabled val="1"/>
        </dgm:presLayoutVars>
      </dgm:prSet>
      <dgm:spPr/>
    </dgm:pt>
    <dgm:pt modelId="{C408E468-41DB-F746-B1AD-6CE9856EC23C}" type="pres">
      <dgm:prSet presAssocID="{6D01259E-545B-A542-8F9A-C83DF5CB1DD8}" presName="sibTrans" presStyleCnt="0"/>
      <dgm:spPr/>
    </dgm:pt>
    <dgm:pt modelId="{88750EE5-9671-0B44-AF7B-A01367E90602}" type="pres">
      <dgm:prSet presAssocID="{731AEE05-FEA9-614B-A85E-825C8D1B6970}" presName="node" presStyleLbl="node1" presStyleIdx="2" presStyleCnt="8">
        <dgm:presLayoutVars>
          <dgm:bulletEnabled val="1"/>
        </dgm:presLayoutVars>
      </dgm:prSet>
      <dgm:spPr/>
    </dgm:pt>
    <dgm:pt modelId="{10ACCA5B-5540-6349-B491-32ADCEB3C970}" type="pres">
      <dgm:prSet presAssocID="{F022F563-E5B6-5649-AB95-588FF4D1E5C1}" presName="sibTrans" presStyleCnt="0"/>
      <dgm:spPr/>
    </dgm:pt>
    <dgm:pt modelId="{2909EE50-EDC6-734F-9451-44550C982EE3}" type="pres">
      <dgm:prSet presAssocID="{DAE20705-D997-B44A-8327-233BD5E06B00}" presName="node" presStyleLbl="node1" presStyleIdx="3" presStyleCnt="8">
        <dgm:presLayoutVars>
          <dgm:bulletEnabled val="1"/>
        </dgm:presLayoutVars>
      </dgm:prSet>
      <dgm:spPr/>
    </dgm:pt>
    <dgm:pt modelId="{37B522F8-C5BF-6342-BFD6-8E63A188DE7B}" type="pres">
      <dgm:prSet presAssocID="{A287CE64-AA1A-C340-AB3F-D24437A1B1F4}" presName="sibTrans" presStyleCnt="0"/>
      <dgm:spPr/>
    </dgm:pt>
    <dgm:pt modelId="{FE4C6575-A217-F94E-BB14-CF76F4FCDE09}" type="pres">
      <dgm:prSet presAssocID="{E1DFD19E-5D2B-0B4A-8CBB-9B7DA8F5496F}" presName="node" presStyleLbl="node1" presStyleIdx="4" presStyleCnt="8">
        <dgm:presLayoutVars>
          <dgm:bulletEnabled val="1"/>
        </dgm:presLayoutVars>
      </dgm:prSet>
      <dgm:spPr/>
    </dgm:pt>
    <dgm:pt modelId="{FB35B20F-28DA-4A45-919D-364951567220}" type="pres">
      <dgm:prSet presAssocID="{DC102A06-0542-1F47-B208-A1D6CB0DDEDD}" presName="sibTrans" presStyleCnt="0"/>
      <dgm:spPr/>
    </dgm:pt>
    <dgm:pt modelId="{94113630-00D6-7F4D-847F-7777E53496EB}" type="pres">
      <dgm:prSet presAssocID="{903695F5-C91B-C84A-8185-729EC72303FB}" presName="node" presStyleLbl="node1" presStyleIdx="5" presStyleCnt="8">
        <dgm:presLayoutVars>
          <dgm:bulletEnabled val="1"/>
        </dgm:presLayoutVars>
      </dgm:prSet>
      <dgm:spPr/>
    </dgm:pt>
    <dgm:pt modelId="{2A0B6BA0-B5A6-6747-8ECF-619A4BA4A169}" type="pres">
      <dgm:prSet presAssocID="{81075C53-C904-5440-949A-60399B4368A7}" presName="sibTrans" presStyleCnt="0"/>
      <dgm:spPr/>
    </dgm:pt>
    <dgm:pt modelId="{04729B72-B267-944E-AFFC-78BF338AE7D0}" type="pres">
      <dgm:prSet presAssocID="{414108DB-57E2-E248-88B2-F0408E151C95}" presName="node" presStyleLbl="node1" presStyleIdx="6" presStyleCnt="8">
        <dgm:presLayoutVars>
          <dgm:bulletEnabled val="1"/>
        </dgm:presLayoutVars>
      </dgm:prSet>
      <dgm:spPr/>
    </dgm:pt>
    <dgm:pt modelId="{92BC1E00-AE9F-DD49-8B75-8379F7152813}" type="pres">
      <dgm:prSet presAssocID="{1D221BA8-F581-9D44-A48D-05EEA4D1DE72}" presName="sibTrans" presStyleCnt="0"/>
      <dgm:spPr/>
    </dgm:pt>
    <dgm:pt modelId="{688B185E-4853-424D-8A7C-D345FB9817FA}" type="pres">
      <dgm:prSet presAssocID="{90F84C0E-38C1-1D45-96B2-9EE012CC878F}" presName="node" presStyleLbl="node1" presStyleIdx="7" presStyleCnt="8">
        <dgm:presLayoutVars>
          <dgm:bulletEnabled val="1"/>
        </dgm:presLayoutVars>
      </dgm:prSet>
      <dgm:spPr/>
    </dgm:pt>
  </dgm:ptLst>
  <dgm:cxnLst>
    <dgm:cxn modelId="{DFAB5F00-EE9B-2D42-869C-4394478AD7EF}" srcId="{63A11AA2-A4A7-7247-9A4E-B96050C75ED5}" destId="{DAE20705-D997-B44A-8327-233BD5E06B00}" srcOrd="3" destOrd="0" parTransId="{B159D864-7FF4-0F4E-A8AF-7BDF85F46ACB}" sibTransId="{A287CE64-AA1A-C340-AB3F-D24437A1B1F4}"/>
    <dgm:cxn modelId="{60C33324-0726-5747-B116-50127FB61A67}" srcId="{63A11AA2-A4A7-7247-9A4E-B96050C75ED5}" destId="{3B362162-E375-414A-9D39-FADE4A1DB316}" srcOrd="0" destOrd="0" parTransId="{598549D1-1708-5145-A78F-F81AA44AD7A2}" sibTransId="{507A8B38-0A58-BA42-B4D8-9B14718933AE}"/>
    <dgm:cxn modelId="{9A601725-C85C-3248-B9EB-CA7CE6F7DB61}" srcId="{63A11AA2-A4A7-7247-9A4E-B96050C75ED5}" destId="{90F84C0E-38C1-1D45-96B2-9EE012CC878F}" srcOrd="7" destOrd="0" parTransId="{10749EFE-1661-CF43-9767-4EB0C64863C9}" sibTransId="{4DFE3365-07DD-D346-9F43-4D4A430B1ACD}"/>
    <dgm:cxn modelId="{133A092B-A46B-8045-991D-9BA83FF80F3D}" type="presOf" srcId="{903695F5-C91B-C84A-8185-729EC72303FB}" destId="{94113630-00D6-7F4D-847F-7777E53496EB}" srcOrd="0" destOrd="0" presId="urn:microsoft.com/office/officeart/2005/8/layout/default"/>
    <dgm:cxn modelId="{78C2AA34-12FF-A84D-B96A-855CD9F5C4FC}" srcId="{63A11AA2-A4A7-7247-9A4E-B96050C75ED5}" destId="{E1DFD19E-5D2B-0B4A-8CBB-9B7DA8F5496F}" srcOrd="4" destOrd="0" parTransId="{563B9587-A901-1146-B42B-1D1E29FEC727}" sibTransId="{DC102A06-0542-1F47-B208-A1D6CB0DDEDD}"/>
    <dgm:cxn modelId="{64A7B53B-207E-044F-9384-1FAA12FB40A0}" type="presOf" srcId="{EFA63685-ECC3-5745-AA73-77A6A5B5DBAB}" destId="{555BD034-DA32-F243-8F26-F57340CC942C}" srcOrd="0" destOrd="0" presId="urn:microsoft.com/office/officeart/2005/8/layout/default"/>
    <dgm:cxn modelId="{26F17F80-10EA-7642-8B47-48201EDA6F65}" srcId="{63A11AA2-A4A7-7247-9A4E-B96050C75ED5}" destId="{731AEE05-FEA9-614B-A85E-825C8D1B6970}" srcOrd="2" destOrd="0" parTransId="{82C204B9-83D3-E340-803D-C439EC3AD95F}" sibTransId="{F022F563-E5B6-5649-AB95-588FF4D1E5C1}"/>
    <dgm:cxn modelId="{EC266F85-43A9-4B40-AE9E-9572419A7B3D}" srcId="{63A11AA2-A4A7-7247-9A4E-B96050C75ED5}" destId="{EFA63685-ECC3-5745-AA73-77A6A5B5DBAB}" srcOrd="1" destOrd="0" parTransId="{B5EBA817-7334-6045-9CE1-673A9FD64FA3}" sibTransId="{6D01259E-545B-A542-8F9A-C83DF5CB1DD8}"/>
    <dgm:cxn modelId="{0712378F-1696-2F4F-9092-21C7C8AB3A63}" type="presOf" srcId="{DAE20705-D997-B44A-8327-233BD5E06B00}" destId="{2909EE50-EDC6-734F-9451-44550C982EE3}" srcOrd="0" destOrd="0" presId="urn:microsoft.com/office/officeart/2005/8/layout/default"/>
    <dgm:cxn modelId="{4B226F92-701A-B04E-BFF5-84F4C6B44B2D}" type="presOf" srcId="{414108DB-57E2-E248-88B2-F0408E151C95}" destId="{04729B72-B267-944E-AFFC-78BF338AE7D0}" srcOrd="0" destOrd="0" presId="urn:microsoft.com/office/officeart/2005/8/layout/default"/>
    <dgm:cxn modelId="{907D9E92-06A6-7040-B13A-1C9DAFDF4436}" srcId="{63A11AA2-A4A7-7247-9A4E-B96050C75ED5}" destId="{903695F5-C91B-C84A-8185-729EC72303FB}" srcOrd="5" destOrd="0" parTransId="{D2B659AF-2321-B64C-A80E-9DBFA7666B20}" sibTransId="{81075C53-C904-5440-949A-60399B4368A7}"/>
    <dgm:cxn modelId="{65AB21AC-3F8F-4C48-8786-FF8140674C17}" type="presOf" srcId="{3B362162-E375-414A-9D39-FADE4A1DB316}" destId="{ECF61D40-4E12-4540-8239-E64F7AC1BEE6}" srcOrd="0" destOrd="0" presId="urn:microsoft.com/office/officeart/2005/8/layout/default"/>
    <dgm:cxn modelId="{CC285ABA-6656-B247-8791-732FE60A7F91}" type="presOf" srcId="{E1DFD19E-5D2B-0B4A-8CBB-9B7DA8F5496F}" destId="{FE4C6575-A217-F94E-BB14-CF76F4FCDE09}" srcOrd="0" destOrd="0" presId="urn:microsoft.com/office/officeart/2005/8/layout/default"/>
    <dgm:cxn modelId="{B8E45EEF-1C3E-924F-AD91-8C5F6BB075E7}" type="presOf" srcId="{90F84C0E-38C1-1D45-96B2-9EE012CC878F}" destId="{688B185E-4853-424D-8A7C-D345FB9817FA}" srcOrd="0" destOrd="0" presId="urn:microsoft.com/office/officeart/2005/8/layout/default"/>
    <dgm:cxn modelId="{3A1DC8F4-3506-CE41-842A-C1CE8B05F9E8}" srcId="{63A11AA2-A4A7-7247-9A4E-B96050C75ED5}" destId="{414108DB-57E2-E248-88B2-F0408E151C95}" srcOrd="6" destOrd="0" parTransId="{1248FA23-8E93-BC4A-BD40-6232F78453EB}" sibTransId="{1D221BA8-F581-9D44-A48D-05EEA4D1DE72}"/>
    <dgm:cxn modelId="{F44402F6-6C18-7E45-9551-AA2F769109CE}" type="presOf" srcId="{731AEE05-FEA9-614B-A85E-825C8D1B6970}" destId="{88750EE5-9671-0B44-AF7B-A01367E90602}" srcOrd="0" destOrd="0" presId="urn:microsoft.com/office/officeart/2005/8/layout/default"/>
    <dgm:cxn modelId="{E7F8E6FE-39CF-DC4F-ACAA-34B1C77DAD69}" type="presOf" srcId="{63A11AA2-A4A7-7247-9A4E-B96050C75ED5}" destId="{1B5A8F57-563C-0840-B84B-E6728E2265B4}" srcOrd="0" destOrd="0" presId="urn:microsoft.com/office/officeart/2005/8/layout/default"/>
    <dgm:cxn modelId="{FFF41130-F0F5-CC40-A84A-CDEDED2ECD77}" type="presParOf" srcId="{1B5A8F57-563C-0840-B84B-E6728E2265B4}" destId="{ECF61D40-4E12-4540-8239-E64F7AC1BEE6}" srcOrd="0" destOrd="0" presId="urn:microsoft.com/office/officeart/2005/8/layout/default"/>
    <dgm:cxn modelId="{9AE8BDCB-93A0-DB43-9411-F4F2A66E3E81}" type="presParOf" srcId="{1B5A8F57-563C-0840-B84B-E6728E2265B4}" destId="{FC0ABFCB-ABA7-5C42-8C87-B19A9252A7C4}" srcOrd="1" destOrd="0" presId="urn:microsoft.com/office/officeart/2005/8/layout/default"/>
    <dgm:cxn modelId="{04B64EDC-4D95-1A46-A509-6799D5FD6F74}" type="presParOf" srcId="{1B5A8F57-563C-0840-B84B-E6728E2265B4}" destId="{555BD034-DA32-F243-8F26-F57340CC942C}" srcOrd="2" destOrd="0" presId="urn:microsoft.com/office/officeart/2005/8/layout/default"/>
    <dgm:cxn modelId="{F667463B-33B0-DA42-A4C1-F7D3584854B5}" type="presParOf" srcId="{1B5A8F57-563C-0840-B84B-E6728E2265B4}" destId="{C408E468-41DB-F746-B1AD-6CE9856EC23C}" srcOrd="3" destOrd="0" presId="urn:microsoft.com/office/officeart/2005/8/layout/default"/>
    <dgm:cxn modelId="{98F5F8E8-0B45-6E41-A7EB-964301F49658}" type="presParOf" srcId="{1B5A8F57-563C-0840-B84B-E6728E2265B4}" destId="{88750EE5-9671-0B44-AF7B-A01367E90602}" srcOrd="4" destOrd="0" presId="urn:microsoft.com/office/officeart/2005/8/layout/default"/>
    <dgm:cxn modelId="{6A6CA7F1-5A0B-6547-BE7B-492A34548804}" type="presParOf" srcId="{1B5A8F57-563C-0840-B84B-E6728E2265B4}" destId="{10ACCA5B-5540-6349-B491-32ADCEB3C970}" srcOrd="5" destOrd="0" presId="urn:microsoft.com/office/officeart/2005/8/layout/default"/>
    <dgm:cxn modelId="{AED54597-E8F8-A34C-A70B-E010A8F19067}" type="presParOf" srcId="{1B5A8F57-563C-0840-B84B-E6728E2265B4}" destId="{2909EE50-EDC6-734F-9451-44550C982EE3}" srcOrd="6" destOrd="0" presId="urn:microsoft.com/office/officeart/2005/8/layout/default"/>
    <dgm:cxn modelId="{6FA06BFC-FC31-9E42-B9F3-997D218F3B15}" type="presParOf" srcId="{1B5A8F57-563C-0840-B84B-E6728E2265B4}" destId="{37B522F8-C5BF-6342-BFD6-8E63A188DE7B}" srcOrd="7" destOrd="0" presId="urn:microsoft.com/office/officeart/2005/8/layout/default"/>
    <dgm:cxn modelId="{B1D6F83D-4675-6142-ADEF-F978D100AA3A}" type="presParOf" srcId="{1B5A8F57-563C-0840-B84B-E6728E2265B4}" destId="{FE4C6575-A217-F94E-BB14-CF76F4FCDE09}" srcOrd="8" destOrd="0" presId="urn:microsoft.com/office/officeart/2005/8/layout/default"/>
    <dgm:cxn modelId="{FF7F847D-6559-0C46-9675-54C706CBE566}" type="presParOf" srcId="{1B5A8F57-563C-0840-B84B-E6728E2265B4}" destId="{FB35B20F-28DA-4A45-919D-364951567220}" srcOrd="9" destOrd="0" presId="urn:microsoft.com/office/officeart/2005/8/layout/default"/>
    <dgm:cxn modelId="{F2697427-E858-8B46-A9E7-6DB491A08D7F}" type="presParOf" srcId="{1B5A8F57-563C-0840-B84B-E6728E2265B4}" destId="{94113630-00D6-7F4D-847F-7777E53496EB}" srcOrd="10" destOrd="0" presId="urn:microsoft.com/office/officeart/2005/8/layout/default"/>
    <dgm:cxn modelId="{A66C0351-ACF1-914C-83E9-7C38E72D012C}" type="presParOf" srcId="{1B5A8F57-563C-0840-B84B-E6728E2265B4}" destId="{2A0B6BA0-B5A6-6747-8ECF-619A4BA4A169}" srcOrd="11" destOrd="0" presId="urn:microsoft.com/office/officeart/2005/8/layout/default"/>
    <dgm:cxn modelId="{D19574C7-A128-414A-8EDF-21FE7EF65484}" type="presParOf" srcId="{1B5A8F57-563C-0840-B84B-E6728E2265B4}" destId="{04729B72-B267-944E-AFFC-78BF338AE7D0}" srcOrd="12" destOrd="0" presId="urn:microsoft.com/office/officeart/2005/8/layout/default"/>
    <dgm:cxn modelId="{0F48E083-88C9-824A-9B14-FB54B472EF75}" type="presParOf" srcId="{1B5A8F57-563C-0840-B84B-E6728E2265B4}" destId="{92BC1E00-AE9F-DD49-8B75-8379F7152813}" srcOrd="13" destOrd="0" presId="urn:microsoft.com/office/officeart/2005/8/layout/default"/>
    <dgm:cxn modelId="{AB0F57E2-7A61-4043-8147-19D859FD54AF}" type="presParOf" srcId="{1B5A8F57-563C-0840-B84B-E6728E2265B4}" destId="{688B185E-4853-424D-8A7C-D345FB9817FA}" srcOrd="1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CAA9A-101A-0C47-A041-4FDA9FB37D0F}">
      <dsp:nvSpPr>
        <dsp:cNvPr id="0" name=""/>
        <dsp:cNvSpPr/>
      </dsp:nvSpPr>
      <dsp:spPr>
        <a:xfrm>
          <a:off x="0" y="0"/>
          <a:ext cx="7577296" cy="1713253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4200" kern="1200" dirty="0"/>
            <a:t>В края на темата, обучаемите би следвало да са придобили:</a:t>
          </a:r>
          <a:endParaRPr lang="en-BG" sz="4200" kern="1200" dirty="0"/>
        </a:p>
      </dsp:txBody>
      <dsp:txXfrm>
        <a:off x="0" y="0"/>
        <a:ext cx="7577296" cy="1713253"/>
      </dsp:txXfrm>
    </dsp:sp>
    <dsp:sp modelId="{3C2610C0-2050-8841-93A1-2F59C047E56C}">
      <dsp:nvSpPr>
        <dsp:cNvPr id="0" name=""/>
        <dsp:cNvSpPr/>
      </dsp:nvSpPr>
      <dsp:spPr>
        <a:xfrm>
          <a:off x="3699" y="1713253"/>
          <a:ext cx="2523298" cy="3597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600" b="1" kern="1200" dirty="0"/>
            <a:t>Знания</a:t>
          </a:r>
          <a:r>
            <a:rPr lang="bg-BG" sz="2600" kern="1200" dirty="0"/>
            <a:t>: </a:t>
          </a:r>
          <a:endParaRPr lang="en-BG" sz="26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600" kern="1200" dirty="0"/>
            <a:t>Разбиране за основните услуги, предоставяни от </a:t>
          </a:r>
          <a:r>
            <a:rPr lang="en-BG" sz="2600" kern="1200" dirty="0"/>
            <a:t>НОИ</a:t>
          </a:r>
          <a:r>
            <a:rPr lang="bg-BG" sz="2600" kern="1200" dirty="0"/>
            <a:t>.</a:t>
          </a:r>
          <a:endParaRPr lang="en-BG" sz="2600" kern="1200" dirty="0"/>
        </a:p>
      </dsp:txBody>
      <dsp:txXfrm>
        <a:off x="3699" y="1713253"/>
        <a:ext cx="2523298" cy="3597832"/>
      </dsp:txXfrm>
    </dsp:sp>
    <dsp:sp modelId="{E0C032F0-DFC3-294F-8DC7-C831F60F7A16}">
      <dsp:nvSpPr>
        <dsp:cNvPr id="0" name=""/>
        <dsp:cNvSpPr/>
      </dsp:nvSpPr>
      <dsp:spPr>
        <a:xfrm>
          <a:off x="2526998" y="1713253"/>
          <a:ext cx="2523298" cy="3597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600" b="1" kern="1200" dirty="0"/>
            <a:t>Умения</a:t>
          </a:r>
          <a:r>
            <a:rPr lang="bg-BG" sz="2600" kern="1200" dirty="0"/>
            <a:t>: </a:t>
          </a:r>
          <a:endParaRPr lang="en-BG" sz="26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600" kern="1200" noProof="0" dirty="0"/>
            <a:t>Умение </a:t>
          </a:r>
          <a:r>
            <a:rPr lang="bg-BG" sz="2600" kern="1200" dirty="0"/>
            <a:t>за регистриране, изпълнение на основни услуги, предоставяни от </a:t>
          </a:r>
          <a:r>
            <a:rPr lang="en-BG" sz="2600" kern="1200" dirty="0"/>
            <a:t>НОИ</a:t>
          </a:r>
          <a:r>
            <a:rPr lang="bg-BG" sz="2600" kern="1200" dirty="0"/>
            <a:t>. </a:t>
          </a:r>
          <a:endParaRPr lang="en-BG" sz="2600" kern="1200" dirty="0"/>
        </a:p>
      </dsp:txBody>
      <dsp:txXfrm>
        <a:off x="2526998" y="1713253"/>
        <a:ext cx="2523298" cy="3597832"/>
      </dsp:txXfrm>
    </dsp:sp>
    <dsp:sp modelId="{A7BA1D7B-72DC-9E42-A932-F1593D82B709}">
      <dsp:nvSpPr>
        <dsp:cNvPr id="0" name=""/>
        <dsp:cNvSpPr/>
      </dsp:nvSpPr>
      <dsp:spPr>
        <a:xfrm>
          <a:off x="5050297" y="1713253"/>
          <a:ext cx="2523298" cy="3597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600" b="1" kern="1200" dirty="0"/>
            <a:t>Нагласи</a:t>
          </a:r>
          <a:r>
            <a:rPr lang="bg-BG" sz="2600" kern="1200" dirty="0"/>
            <a:t>: </a:t>
          </a:r>
          <a:endParaRPr lang="en-BG" sz="26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600" kern="1200" noProof="0" dirty="0"/>
            <a:t>Разпознава </a:t>
          </a:r>
          <a:r>
            <a:rPr lang="bg-BG" sz="2600" kern="1200" dirty="0"/>
            <a:t>предимствата и има положителна нагласа да използва електронни услуги на </a:t>
          </a:r>
          <a:r>
            <a:rPr lang="en-BG" sz="2600" kern="1200" dirty="0"/>
            <a:t>НОИ</a:t>
          </a:r>
          <a:r>
            <a:rPr lang="bg-BG" sz="2600" kern="1200" dirty="0"/>
            <a:t>.</a:t>
          </a:r>
          <a:r>
            <a:rPr lang="en-BG" sz="2600" kern="1200" dirty="0"/>
            <a:t> </a:t>
          </a:r>
        </a:p>
      </dsp:txBody>
      <dsp:txXfrm>
        <a:off x="5050297" y="1713253"/>
        <a:ext cx="2523298" cy="3597832"/>
      </dsp:txXfrm>
    </dsp:sp>
    <dsp:sp modelId="{BD491CFA-D4E2-D249-85B2-C62E5C63271E}">
      <dsp:nvSpPr>
        <dsp:cNvPr id="0" name=""/>
        <dsp:cNvSpPr/>
      </dsp:nvSpPr>
      <dsp:spPr>
        <a:xfrm>
          <a:off x="0" y="5311085"/>
          <a:ext cx="7577296" cy="399759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00DC2-0468-C540-AB23-A4B3B6BD3AF0}">
      <dsp:nvSpPr>
        <dsp:cNvPr id="0" name=""/>
        <dsp:cNvSpPr/>
      </dsp:nvSpPr>
      <dsp:spPr>
        <a:xfrm>
          <a:off x="933225" y="0"/>
          <a:ext cx="5710845" cy="5710845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700" kern="1200" noProof="0" dirty="0"/>
            <a:t>С въвеждането на услугите от последния слайд, стана възможно цялата процедура по </a:t>
          </a:r>
          <a:r>
            <a:rPr lang="bg-BG" sz="2700" b="1" kern="1200" noProof="0" dirty="0"/>
            <a:t>пенсионирането</a:t>
          </a:r>
          <a:r>
            <a:rPr lang="bg-BG" sz="2700" kern="1200" noProof="0" dirty="0"/>
            <a:t> на дадено физическо лице да бъде осъществена </a:t>
          </a:r>
          <a:r>
            <a:rPr lang="bg-BG" sz="2700" b="1" kern="1200" noProof="0" dirty="0"/>
            <a:t>изцяло в електронна среда</a:t>
          </a:r>
          <a:r>
            <a:rPr lang="bg-BG" sz="2700" kern="1200" noProof="0" dirty="0"/>
            <a:t>, като не е необходимо да се посещава офис на НОИ.</a:t>
          </a:r>
        </a:p>
      </dsp:txBody>
      <dsp:txXfrm>
        <a:off x="1769559" y="836334"/>
        <a:ext cx="4038177" cy="403817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751B9-3715-9246-A991-B1570486C07E}">
      <dsp:nvSpPr>
        <dsp:cNvPr id="0" name=""/>
        <dsp:cNvSpPr/>
      </dsp:nvSpPr>
      <dsp:spPr>
        <a:xfrm>
          <a:off x="924" y="510641"/>
          <a:ext cx="3607355" cy="21644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3600" kern="1200"/>
            <a:t>цел на услугата</a:t>
          </a:r>
        </a:p>
      </dsp:txBody>
      <dsp:txXfrm>
        <a:off x="924" y="510641"/>
        <a:ext cx="3607355" cy="2164413"/>
      </dsp:txXfrm>
    </dsp:sp>
    <dsp:sp modelId="{C4D5E363-D0D7-9C43-B1E2-8CCD2DB5E474}">
      <dsp:nvSpPr>
        <dsp:cNvPr id="0" name=""/>
        <dsp:cNvSpPr/>
      </dsp:nvSpPr>
      <dsp:spPr>
        <a:xfrm>
          <a:off x="3969015" y="510641"/>
          <a:ext cx="3607355" cy="21644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3600" kern="1200"/>
            <a:t>правно основание</a:t>
          </a:r>
        </a:p>
      </dsp:txBody>
      <dsp:txXfrm>
        <a:off x="3969015" y="510641"/>
        <a:ext cx="3607355" cy="2164413"/>
      </dsp:txXfrm>
    </dsp:sp>
    <dsp:sp modelId="{9BC07091-36A6-9244-8445-CD52EB781120}">
      <dsp:nvSpPr>
        <dsp:cNvPr id="0" name=""/>
        <dsp:cNvSpPr/>
      </dsp:nvSpPr>
      <dsp:spPr>
        <a:xfrm>
          <a:off x="924" y="3035790"/>
          <a:ext cx="3607355" cy="216441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3600" kern="1200"/>
            <a:t>характеристика</a:t>
          </a:r>
        </a:p>
      </dsp:txBody>
      <dsp:txXfrm>
        <a:off x="924" y="3035790"/>
        <a:ext cx="3607355" cy="2164413"/>
      </dsp:txXfrm>
    </dsp:sp>
    <dsp:sp modelId="{ED15FCCE-092F-D144-8CD2-A2F102D7D3B1}">
      <dsp:nvSpPr>
        <dsp:cNvPr id="0" name=""/>
        <dsp:cNvSpPr/>
      </dsp:nvSpPr>
      <dsp:spPr>
        <a:xfrm>
          <a:off x="3969015" y="3035790"/>
          <a:ext cx="3607355" cy="21644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3600" kern="1200"/>
            <a:t>описание на процедурата</a:t>
          </a:r>
        </a:p>
      </dsp:txBody>
      <dsp:txXfrm>
        <a:off x="3969015" y="3035790"/>
        <a:ext cx="3607355" cy="216441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751B9-3715-9246-A991-B1570486C07E}">
      <dsp:nvSpPr>
        <dsp:cNvPr id="0" name=""/>
        <dsp:cNvSpPr/>
      </dsp:nvSpPr>
      <dsp:spPr>
        <a:xfrm>
          <a:off x="0" y="487517"/>
          <a:ext cx="2367904" cy="14207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2800" kern="1200" dirty="0"/>
            <a:t>компетентен орган</a:t>
          </a:r>
        </a:p>
      </dsp:txBody>
      <dsp:txXfrm>
        <a:off x="0" y="487517"/>
        <a:ext cx="2367904" cy="1420743"/>
      </dsp:txXfrm>
    </dsp:sp>
    <dsp:sp modelId="{7F1F10F1-E434-D846-8EDA-2FB299EC0AAF}">
      <dsp:nvSpPr>
        <dsp:cNvPr id="0" name=""/>
        <dsp:cNvSpPr/>
      </dsp:nvSpPr>
      <dsp:spPr>
        <a:xfrm>
          <a:off x="2604695" y="487517"/>
          <a:ext cx="2367904" cy="14207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BG" sz="2800" kern="1200"/>
            <a:t>заявител</a:t>
          </a:r>
        </a:p>
      </dsp:txBody>
      <dsp:txXfrm>
        <a:off x="2604695" y="487517"/>
        <a:ext cx="2367904" cy="1420743"/>
      </dsp:txXfrm>
    </dsp:sp>
    <dsp:sp modelId="{B92D5BF3-5E17-7C4F-A630-CA5DA05EFAF1}">
      <dsp:nvSpPr>
        <dsp:cNvPr id="0" name=""/>
        <dsp:cNvSpPr/>
      </dsp:nvSpPr>
      <dsp:spPr>
        <a:xfrm>
          <a:off x="5209391" y="487517"/>
          <a:ext cx="2367904" cy="14207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BG" sz="2800" kern="1200"/>
            <a:t>начин на подаване на заявлението</a:t>
          </a:r>
        </a:p>
      </dsp:txBody>
      <dsp:txXfrm>
        <a:off x="5209391" y="487517"/>
        <a:ext cx="2367904" cy="1420743"/>
      </dsp:txXfrm>
    </dsp:sp>
    <dsp:sp modelId="{04066E55-B018-094F-826E-12D0D1C21E23}">
      <dsp:nvSpPr>
        <dsp:cNvPr id="0" name=""/>
        <dsp:cNvSpPr/>
      </dsp:nvSpPr>
      <dsp:spPr>
        <a:xfrm>
          <a:off x="0" y="2145050"/>
          <a:ext cx="2367904" cy="14207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BG" sz="2800" kern="1200"/>
            <a:t>документи</a:t>
          </a:r>
        </a:p>
      </dsp:txBody>
      <dsp:txXfrm>
        <a:off x="0" y="2145050"/>
        <a:ext cx="2367904" cy="1420743"/>
      </dsp:txXfrm>
    </dsp:sp>
    <dsp:sp modelId="{A87E9D21-79D1-C346-880E-1B4B32864D76}">
      <dsp:nvSpPr>
        <dsp:cNvPr id="0" name=""/>
        <dsp:cNvSpPr/>
      </dsp:nvSpPr>
      <dsp:spPr>
        <a:xfrm>
          <a:off x="2604695" y="2145050"/>
          <a:ext cx="2367904" cy="14207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BG" sz="2800" kern="1200"/>
            <a:t>такса и заплащане на услугата</a:t>
          </a:r>
        </a:p>
      </dsp:txBody>
      <dsp:txXfrm>
        <a:off x="2604695" y="2145050"/>
        <a:ext cx="2367904" cy="1420743"/>
      </dsp:txXfrm>
    </dsp:sp>
    <dsp:sp modelId="{55E804B1-32B7-0248-8BB0-2A709BF177B4}">
      <dsp:nvSpPr>
        <dsp:cNvPr id="0" name=""/>
        <dsp:cNvSpPr/>
      </dsp:nvSpPr>
      <dsp:spPr>
        <a:xfrm>
          <a:off x="5209391" y="2145050"/>
          <a:ext cx="2367904" cy="14207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BG" sz="2800" kern="1200"/>
            <a:t>получаване на резултата от услугата</a:t>
          </a:r>
        </a:p>
      </dsp:txBody>
      <dsp:txXfrm>
        <a:off x="5209391" y="2145050"/>
        <a:ext cx="2367904" cy="1420743"/>
      </dsp:txXfrm>
    </dsp:sp>
    <dsp:sp modelId="{443FFA50-9FB1-A643-8215-27CCCA17A30E}">
      <dsp:nvSpPr>
        <dsp:cNvPr id="0" name=""/>
        <dsp:cNvSpPr/>
      </dsp:nvSpPr>
      <dsp:spPr>
        <a:xfrm>
          <a:off x="1302347" y="3802584"/>
          <a:ext cx="2367904" cy="14207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BG" sz="2800" kern="1200"/>
            <a:t>вътрешен ход на услугата</a:t>
          </a:r>
        </a:p>
      </dsp:txBody>
      <dsp:txXfrm>
        <a:off x="1302347" y="3802584"/>
        <a:ext cx="2367904" cy="1420743"/>
      </dsp:txXfrm>
    </dsp:sp>
    <dsp:sp modelId="{1AF91435-B17B-6C45-BC47-30056FB1AA2B}">
      <dsp:nvSpPr>
        <dsp:cNvPr id="0" name=""/>
        <dsp:cNvSpPr/>
      </dsp:nvSpPr>
      <dsp:spPr>
        <a:xfrm>
          <a:off x="3907043" y="3802584"/>
          <a:ext cx="2367904" cy="14207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2800" kern="1200"/>
            <a:t>резултат от услугата</a:t>
          </a:r>
          <a:endParaRPr lang="bg-BG" sz="2800" kern="1200"/>
        </a:p>
      </dsp:txBody>
      <dsp:txXfrm>
        <a:off x="3907043" y="3802584"/>
        <a:ext cx="2367904" cy="1420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5EBA1-947E-2E45-8F93-8C7298E1825F}">
      <dsp:nvSpPr>
        <dsp:cNvPr id="0" name=""/>
        <dsp:cNvSpPr/>
      </dsp:nvSpPr>
      <dsp:spPr>
        <a:xfrm rot="5400000">
          <a:off x="6715139" y="-3860546"/>
          <a:ext cx="1206549" cy="9233850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400" kern="1200" noProof="0" dirty="0"/>
            <a:t>е публична институция, която управлява държавното обществено осигуряване в Република България</a:t>
          </a:r>
        </a:p>
      </dsp:txBody>
      <dsp:txXfrm rot="-5400000">
        <a:off x="2701489" y="212003"/>
        <a:ext cx="9174951" cy="1088751"/>
      </dsp:txXfrm>
    </dsp:sp>
    <dsp:sp modelId="{33D6931D-2C84-BD4D-935A-87624523408C}">
      <dsp:nvSpPr>
        <dsp:cNvPr id="0" name=""/>
        <dsp:cNvSpPr/>
      </dsp:nvSpPr>
      <dsp:spPr>
        <a:xfrm>
          <a:off x="256661" y="2285"/>
          <a:ext cx="2444827" cy="150818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noProof="0" dirty="0"/>
            <a:t>Национален осигурителен институт (НОИ)</a:t>
          </a:r>
        </a:p>
      </dsp:txBody>
      <dsp:txXfrm>
        <a:off x="330285" y="75909"/>
        <a:ext cx="2297579" cy="1360939"/>
      </dsp:txXfrm>
    </dsp:sp>
    <dsp:sp modelId="{C34F63C2-46AE-0B49-9BB8-0FA322BAC90C}">
      <dsp:nvSpPr>
        <dsp:cNvPr id="0" name=""/>
        <dsp:cNvSpPr/>
      </dsp:nvSpPr>
      <dsp:spPr>
        <a:xfrm rot="5400000">
          <a:off x="6715139" y="-2276950"/>
          <a:ext cx="1206549" cy="9233850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400" kern="1200" noProof="0" dirty="0"/>
            <a:t>администрира задължителното осигуряване за общо заболяване и майчинство, безработица, трудова злополука и професионално заболяване, инвалидност, старост и смърт</a:t>
          </a:r>
        </a:p>
      </dsp:txBody>
      <dsp:txXfrm rot="-5400000">
        <a:off x="2701489" y="1795599"/>
        <a:ext cx="9174951" cy="1088751"/>
      </dsp:txXfrm>
    </dsp:sp>
    <dsp:sp modelId="{B184C6B5-1DD8-CF49-868F-4F570DD6BEE4}">
      <dsp:nvSpPr>
        <dsp:cNvPr id="0" name=""/>
        <dsp:cNvSpPr/>
      </dsp:nvSpPr>
      <dsp:spPr>
        <a:xfrm>
          <a:off x="256661" y="1585881"/>
          <a:ext cx="2444827" cy="150818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noProof="0" dirty="0"/>
            <a:t>Основните задача на НОИ са:</a:t>
          </a:r>
        </a:p>
      </dsp:txBody>
      <dsp:txXfrm>
        <a:off x="330285" y="1659505"/>
        <a:ext cx="2297579" cy="1360939"/>
      </dsp:txXfrm>
    </dsp:sp>
    <dsp:sp modelId="{EBB125B8-CD33-6D45-ACB6-9E69360F605A}">
      <dsp:nvSpPr>
        <dsp:cNvPr id="0" name=""/>
        <dsp:cNvSpPr/>
      </dsp:nvSpPr>
      <dsp:spPr>
        <a:xfrm rot="5400000">
          <a:off x="6582708" y="-693353"/>
          <a:ext cx="1471411" cy="9233850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400" kern="1200" noProof="0" dirty="0"/>
            <a:t>прилагане на правилата за координиране на схемите за социална сигурност и международните договори в областта на социалното осигуряване по отношение на паричните обезщетения за болест, майчинство и помощите при смърт; паричните обезщетения за безработица; пенсиите за старост, инвалидност и наследствените пенсии</a:t>
          </a:r>
        </a:p>
      </dsp:txBody>
      <dsp:txXfrm rot="-5400000">
        <a:off x="2701489" y="3259694"/>
        <a:ext cx="9162022" cy="1327755"/>
      </dsp:txXfrm>
    </dsp:sp>
    <dsp:sp modelId="{781B5EB5-930E-4C44-9C20-F205F2535227}">
      <dsp:nvSpPr>
        <dsp:cNvPr id="0" name=""/>
        <dsp:cNvSpPr/>
      </dsp:nvSpPr>
      <dsp:spPr>
        <a:xfrm>
          <a:off x="256661" y="3169477"/>
          <a:ext cx="2444827" cy="150818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noProof="0" dirty="0"/>
            <a:t>Основните функции на НОИ са:</a:t>
          </a:r>
        </a:p>
      </dsp:txBody>
      <dsp:txXfrm>
        <a:off x="330285" y="3243101"/>
        <a:ext cx="2297579" cy="13609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60193-9E70-504A-9D2D-8EF405CABFD7}">
      <dsp:nvSpPr>
        <dsp:cNvPr id="0" name=""/>
        <dsp:cNvSpPr/>
      </dsp:nvSpPr>
      <dsp:spPr>
        <a:xfrm>
          <a:off x="-6455159" y="-987665"/>
          <a:ext cx="7686175" cy="7686175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EC742-17F7-5443-982E-4131D67F3CA3}">
      <dsp:nvSpPr>
        <dsp:cNvPr id="0" name=""/>
        <dsp:cNvSpPr/>
      </dsp:nvSpPr>
      <dsp:spPr>
        <a:xfrm>
          <a:off x="792665" y="571084"/>
          <a:ext cx="6705821" cy="11421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06597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500" b="0" kern="1200" noProof="0" dirty="0"/>
            <a:t>Услуги на свободен достъп</a:t>
          </a:r>
        </a:p>
      </dsp:txBody>
      <dsp:txXfrm>
        <a:off x="792665" y="571084"/>
        <a:ext cx="6705821" cy="1142169"/>
      </dsp:txXfrm>
    </dsp:sp>
    <dsp:sp modelId="{DF614B31-787D-6747-9156-61063EC17C00}">
      <dsp:nvSpPr>
        <dsp:cNvPr id="0" name=""/>
        <dsp:cNvSpPr/>
      </dsp:nvSpPr>
      <dsp:spPr>
        <a:xfrm>
          <a:off x="78809" y="428313"/>
          <a:ext cx="1427711" cy="1427711"/>
        </a:xfrm>
        <a:prstGeom prst="ellipse">
          <a:avLst/>
        </a:prstGeom>
        <a:solidFill>
          <a:srgbClr val="E3EFDB"/>
        </a:soli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B1581B3A-2CD6-1B46-AA2F-F2D1604D9053}">
      <dsp:nvSpPr>
        <dsp:cNvPr id="0" name=""/>
        <dsp:cNvSpPr/>
      </dsp:nvSpPr>
      <dsp:spPr>
        <a:xfrm>
          <a:off x="1207843" y="2284338"/>
          <a:ext cx="6290642" cy="11421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06597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500" b="0" kern="1200" noProof="0" dirty="0"/>
            <a:t>Услуги, предоставяни срещу ЕГН и ПИК на НОИ</a:t>
          </a:r>
        </a:p>
      </dsp:txBody>
      <dsp:txXfrm>
        <a:off x="1207843" y="2284338"/>
        <a:ext cx="6290642" cy="1142169"/>
      </dsp:txXfrm>
    </dsp:sp>
    <dsp:sp modelId="{074D6249-C580-EB44-9460-7E8EA9B18000}">
      <dsp:nvSpPr>
        <dsp:cNvPr id="0" name=""/>
        <dsp:cNvSpPr/>
      </dsp:nvSpPr>
      <dsp:spPr>
        <a:xfrm>
          <a:off x="493988" y="2141566"/>
          <a:ext cx="1427711" cy="1427711"/>
        </a:xfrm>
        <a:prstGeom prst="ellipse">
          <a:avLst/>
        </a:prstGeom>
        <a:solidFill>
          <a:srgbClr val="FEF3CD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73DCA2-D850-A047-9F4A-284BFAFB5AB8}">
      <dsp:nvSpPr>
        <dsp:cNvPr id="0" name=""/>
        <dsp:cNvSpPr/>
      </dsp:nvSpPr>
      <dsp:spPr>
        <a:xfrm>
          <a:off x="792665" y="3997591"/>
          <a:ext cx="6705821" cy="11421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06597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500" b="0" kern="1200" noProof="0" dirty="0"/>
            <a:t>Услуги, предоставяни срещу ЕГН и ПИК на НАП</a:t>
          </a:r>
        </a:p>
      </dsp:txBody>
      <dsp:txXfrm>
        <a:off x="792665" y="3997591"/>
        <a:ext cx="6705821" cy="1142169"/>
      </dsp:txXfrm>
    </dsp:sp>
    <dsp:sp modelId="{96EE9F5D-EA30-3742-8FD5-39A9C8855F79}">
      <dsp:nvSpPr>
        <dsp:cNvPr id="0" name=""/>
        <dsp:cNvSpPr/>
      </dsp:nvSpPr>
      <dsp:spPr>
        <a:xfrm>
          <a:off x="78809" y="3854820"/>
          <a:ext cx="1427711" cy="1427711"/>
        </a:xfrm>
        <a:prstGeom prst="ellipse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5BF63-E475-C048-AF8F-2B667BAA8375}">
      <dsp:nvSpPr>
        <dsp:cNvPr id="0" name=""/>
        <dsp:cNvSpPr/>
      </dsp:nvSpPr>
      <dsp:spPr>
        <a:xfrm>
          <a:off x="1394844" y="1819"/>
          <a:ext cx="4787607" cy="28725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4600" kern="1200" dirty="0"/>
            <a:t>Интерактивно наименование на услугата в системата</a:t>
          </a:r>
          <a:r>
            <a:rPr lang="en-BG" sz="4600" kern="1200" dirty="0"/>
            <a:t>.</a:t>
          </a:r>
          <a:endParaRPr lang="en-GB" sz="4600" kern="1200" dirty="0"/>
        </a:p>
      </dsp:txBody>
      <dsp:txXfrm>
        <a:off x="1394844" y="1819"/>
        <a:ext cx="4787607" cy="28725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60193-9E70-504A-9D2D-8EF405CABFD7}">
      <dsp:nvSpPr>
        <dsp:cNvPr id="0" name=""/>
        <dsp:cNvSpPr/>
      </dsp:nvSpPr>
      <dsp:spPr>
        <a:xfrm>
          <a:off x="-6457546" y="-987665"/>
          <a:ext cx="7686175" cy="7686175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74AC25-DA1A-1248-8731-B195CF9FB40D}">
      <dsp:nvSpPr>
        <dsp:cNvPr id="0" name=""/>
        <dsp:cNvSpPr/>
      </dsp:nvSpPr>
      <dsp:spPr>
        <a:xfrm>
          <a:off x="642938" y="439049"/>
          <a:ext cx="6853160" cy="8785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735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800" b="1" kern="1200" dirty="0">
              <a:hlinkClick xmlns:r="http://schemas.openxmlformats.org/officeDocument/2006/relationships" r:id="rId1"/>
            </a:rPr>
            <a:t>Справка за прекратени осигурители без правоприемник с предадени в НОИ разплащателни ведомости</a:t>
          </a:r>
          <a:endParaRPr lang="en-BG" sz="1800" kern="1200" dirty="0"/>
        </a:p>
      </dsp:txBody>
      <dsp:txXfrm>
        <a:off x="642938" y="439049"/>
        <a:ext cx="6853160" cy="878556"/>
      </dsp:txXfrm>
    </dsp:sp>
    <dsp:sp modelId="{F50873F4-A336-284F-BEF0-191E650CEBA8}">
      <dsp:nvSpPr>
        <dsp:cNvPr id="0" name=""/>
        <dsp:cNvSpPr/>
      </dsp:nvSpPr>
      <dsp:spPr>
        <a:xfrm>
          <a:off x="93840" y="329230"/>
          <a:ext cx="1098195" cy="1098195"/>
        </a:xfrm>
        <a:prstGeom prst="ellipse">
          <a:avLst/>
        </a:prstGeom>
        <a:solidFill>
          <a:srgbClr val="E3EFDB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9387A9-2B5F-8347-B850-19629B5A3EB2}">
      <dsp:nvSpPr>
        <dsp:cNvPr id="0" name=""/>
        <dsp:cNvSpPr/>
      </dsp:nvSpPr>
      <dsp:spPr>
        <a:xfrm>
          <a:off x="1146634" y="1757112"/>
          <a:ext cx="6349464" cy="8785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735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800" b="1" kern="1200" dirty="0">
              <a:hlinkClick xmlns:r="http://schemas.openxmlformats.org/officeDocument/2006/relationships" r:id="rId2"/>
            </a:rPr>
            <a:t>Преизчисляване на стаж към трета категория труд</a:t>
          </a:r>
          <a:endParaRPr lang="en-BG" sz="1800" kern="1200" dirty="0"/>
        </a:p>
      </dsp:txBody>
      <dsp:txXfrm>
        <a:off x="1146634" y="1757112"/>
        <a:ext cx="6349464" cy="878556"/>
      </dsp:txXfrm>
    </dsp:sp>
    <dsp:sp modelId="{5A2E00F1-82D5-9A46-8D88-79C1A8C0B40D}">
      <dsp:nvSpPr>
        <dsp:cNvPr id="0" name=""/>
        <dsp:cNvSpPr/>
      </dsp:nvSpPr>
      <dsp:spPr>
        <a:xfrm>
          <a:off x="597537" y="1647293"/>
          <a:ext cx="1098195" cy="1098195"/>
        </a:xfrm>
        <a:prstGeom prst="ellipse">
          <a:avLst/>
        </a:prstGeom>
        <a:solidFill>
          <a:srgbClr val="E3EFDB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6A18E6-12D1-AB4D-AB5D-2D08841FADE5}">
      <dsp:nvSpPr>
        <dsp:cNvPr id="0" name=""/>
        <dsp:cNvSpPr/>
      </dsp:nvSpPr>
      <dsp:spPr>
        <a:xfrm>
          <a:off x="1146634" y="3075175"/>
          <a:ext cx="6349464" cy="8785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735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800" b="1" kern="1200" dirty="0">
              <a:hlinkClick xmlns:r="http://schemas.openxmlformats.org/officeDocument/2006/relationships" r:id="rId3"/>
            </a:rPr>
            <a:t>Избор на най-добър 36-месечен период преди 01.01.1997 г. за изчисляване на индивидуален коефициент на пенсия</a:t>
          </a:r>
          <a:endParaRPr lang="en-BG" sz="1800" kern="1200" dirty="0"/>
        </a:p>
      </dsp:txBody>
      <dsp:txXfrm>
        <a:off x="1146634" y="3075175"/>
        <a:ext cx="6349464" cy="878556"/>
      </dsp:txXfrm>
    </dsp:sp>
    <dsp:sp modelId="{B7F8F725-FF03-8440-9C7D-846D9CA628BB}">
      <dsp:nvSpPr>
        <dsp:cNvPr id="0" name=""/>
        <dsp:cNvSpPr/>
      </dsp:nvSpPr>
      <dsp:spPr>
        <a:xfrm>
          <a:off x="597537" y="2965356"/>
          <a:ext cx="1098195" cy="1098195"/>
        </a:xfrm>
        <a:prstGeom prst="ellipse">
          <a:avLst/>
        </a:prstGeom>
        <a:solidFill>
          <a:srgbClr val="E3EFDB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15BF86-4F74-FF4A-A23A-E20CA262A91D}">
      <dsp:nvSpPr>
        <dsp:cNvPr id="0" name=""/>
        <dsp:cNvSpPr/>
      </dsp:nvSpPr>
      <dsp:spPr>
        <a:xfrm>
          <a:off x="642938" y="4393238"/>
          <a:ext cx="6853160" cy="8785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735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800" b="1" kern="1200">
              <a:hlinkClick xmlns:r="http://schemas.openxmlformats.org/officeDocument/2006/relationships" r:id="rId4"/>
            </a:rPr>
            <a:t>Изчисляване на периоди с право на обезщетение за временна неработоспособност, бременност и раждане по болнични листове и заявления-декларации</a:t>
          </a:r>
          <a:endParaRPr lang="en-BG" sz="1800" kern="1200"/>
        </a:p>
      </dsp:txBody>
      <dsp:txXfrm>
        <a:off x="642938" y="4393238"/>
        <a:ext cx="6853160" cy="878556"/>
      </dsp:txXfrm>
    </dsp:sp>
    <dsp:sp modelId="{907B0E6D-0F49-EF45-964C-BB622F7AA096}">
      <dsp:nvSpPr>
        <dsp:cNvPr id="0" name=""/>
        <dsp:cNvSpPr/>
      </dsp:nvSpPr>
      <dsp:spPr>
        <a:xfrm>
          <a:off x="93840" y="4283419"/>
          <a:ext cx="1098195" cy="1098195"/>
        </a:xfrm>
        <a:prstGeom prst="ellipse">
          <a:avLst/>
        </a:prstGeom>
        <a:solidFill>
          <a:srgbClr val="E3EFDB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60193-9E70-504A-9D2D-8EF405CABFD7}">
      <dsp:nvSpPr>
        <dsp:cNvPr id="0" name=""/>
        <dsp:cNvSpPr/>
      </dsp:nvSpPr>
      <dsp:spPr>
        <a:xfrm>
          <a:off x="-6457546" y="-987665"/>
          <a:ext cx="7686175" cy="7686175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629CEC-71A1-E940-9B16-19353A06688A}">
      <dsp:nvSpPr>
        <dsp:cNvPr id="0" name=""/>
        <dsp:cNvSpPr/>
      </dsp:nvSpPr>
      <dsp:spPr>
        <a:xfrm>
          <a:off x="457335" y="300733"/>
          <a:ext cx="7038763" cy="601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723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800" b="1" kern="1200" dirty="0"/>
            <a:t>Справка за социално осигуряване - актуално състояние </a:t>
          </a:r>
          <a:endParaRPr lang="en-BG" sz="1800" kern="1200" dirty="0"/>
        </a:p>
      </dsp:txBody>
      <dsp:txXfrm>
        <a:off x="457335" y="300733"/>
        <a:ext cx="7038763" cy="601237"/>
      </dsp:txXfrm>
    </dsp:sp>
    <dsp:sp modelId="{4F0625B9-AC60-D54B-B1BD-3B18C2819D21}">
      <dsp:nvSpPr>
        <dsp:cNvPr id="0" name=""/>
        <dsp:cNvSpPr/>
      </dsp:nvSpPr>
      <dsp:spPr>
        <a:xfrm>
          <a:off x="81562" y="225578"/>
          <a:ext cx="751547" cy="751547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9A5AEE-74FC-7441-8DA0-D796DCEF9D0E}">
      <dsp:nvSpPr>
        <dsp:cNvPr id="0" name=""/>
        <dsp:cNvSpPr/>
      </dsp:nvSpPr>
      <dsp:spPr>
        <a:xfrm>
          <a:off x="951895" y="1202475"/>
          <a:ext cx="6544204" cy="601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723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800" b="1" kern="1200" dirty="0"/>
            <a:t>Изплатени/Върнати/Удържани парични обезщетения по ПОБ </a:t>
          </a:r>
          <a:endParaRPr lang="en-BG" sz="1800" kern="1200" dirty="0"/>
        </a:p>
      </dsp:txBody>
      <dsp:txXfrm>
        <a:off x="951895" y="1202475"/>
        <a:ext cx="6544204" cy="601237"/>
      </dsp:txXfrm>
    </dsp:sp>
    <dsp:sp modelId="{323F0DC0-BC0E-BA42-AFED-DE3DC9E20EE8}">
      <dsp:nvSpPr>
        <dsp:cNvPr id="0" name=""/>
        <dsp:cNvSpPr/>
      </dsp:nvSpPr>
      <dsp:spPr>
        <a:xfrm>
          <a:off x="576121" y="1127320"/>
          <a:ext cx="751547" cy="751547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9C52A4-E265-5744-B46C-348C6630DE39}">
      <dsp:nvSpPr>
        <dsp:cNvPr id="0" name=""/>
        <dsp:cNvSpPr/>
      </dsp:nvSpPr>
      <dsp:spPr>
        <a:xfrm>
          <a:off x="1178044" y="2104217"/>
          <a:ext cx="6318054" cy="601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723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800" b="1" kern="1200" dirty="0"/>
            <a:t>Проследяване на решения по жалби </a:t>
          </a:r>
          <a:endParaRPr lang="en-BG" sz="1800" kern="1200" dirty="0"/>
        </a:p>
      </dsp:txBody>
      <dsp:txXfrm>
        <a:off x="1178044" y="2104217"/>
        <a:ext cx="6318054" cy="601237"/>
      </dsp:txXfrm>
    </dsp:sp>
    <dsp:sp modelId="{0801F964-E894-3246-83B9-C2F63F1B1157}">
      <dsp:nvSpPr>
        <dsp:cNvPr id="0" name=""/>
        <dsp:cNvSpPr/>
      </dsp:nvSpPr>
      <dsp:spPr>
        <a:xfrm>
          <a:off x="802270" y="2029063"/>
          <a:ext cx="751547" cy="751547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86E9F1-4F98-8C46-A6F9-BC7A4F1EBCF1}">
      <dsp:nvSpPr>
        <dsp:cNvPr id="0" name=""/>
        <dsp:cNvSpPr/>
      </dsp:nvSpPr>
      <dsp:spPr>
        <a:xfrm>
          <a:off x="1178044" y="3005389"/>
          <a:ext cx="6318054" cy="601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723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800" b="1" kern="1200" dirty="0"/>
            <a:t>Справка за регистрирани заявления за отпускане на ПОБ </a:t>
          </a:r>
          <a:endParaRPr lang="en-BG" sz="1800" kern="1200" dirty="0"/>
        </a:p>
      </dsp:txBody>
      <dsp:txXfrm>
        <a:off x="1178044" y="3005389"/>
        <a:ext cx="6318054" cy="601237"/>
      </dsp:txXfrm>
    </dsp:sp>
    <dsp:sp modelId="{81EBAB1B-E9E2-5246-8683-BB8B18A6EBCF}">
      <dsp:nvSpPr>
        <dsp:cNvPr id="0" name=""/>
        <dsp:cNvSpPr/>
      </dsp:nvSpPr>
      <dsp:spPr>
        <a:xfrm>
          <a:off x="802270" y="2930234"/>
          <a:ext cx="751547" cy="751547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86A513-0B20-CE4B-BB71-3B1BA078B91E}">
      <dsp:nvSpPr>
        <dsp:cNvPr id="0" name=""/>
        <dsp:cNvSpPr/>
      </dsp:nvSpPr>
      <dsp:spPr>
        <a:xfrm>
          <a:off x="951895" y="3907131"/>
          <a:ext cx="6544204" cy="601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723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800" b="1" kern="1200" dirty="0"/>
            <a:t>Справка за изплатени Парични обезщетения и помощи от ДОО чрез НОИ-актуално състояние </a:t>
          </a:r>
          <a:endParaRPr lang="en-BG" sz="1800" kern="1200" dirty="0"/>
        </a:p>
      </dsp:txBody>
      <dsp:txXfrm>
        <a:off x="951895" y="3907131"/>
        <a:ext cx="6544204" cy="601237"/>
      </dsp:txXfrm>
    </dsp:sp>
    <dsp:sp modelId="{C5681AEB-1ADD-D54C-A7B1-50BEE6628464}">
      <dsp:nvSpPr>
        <dsp:cNvPr id="0" name=""/>
        <dsp:cNvSpPr/>
      </dsp:nvSpPr>
      <dsp:spPr>
        <a:xfrm>
          <a:off x="576121" y="3831976"/>
          <a:ext cx="751547" cy="751547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4A49AE-C35F-4240-8490-858173CDF43B}">
      <dsp:nvSpPr>
        <dsp:cNvPr id="0" name=""/>
        <dsp:cNvSpPr/>
      </dsp:nvSpPr>
      <dsp:spPr>
        <a:xfrm>
          <a:off x="457335" y="4808874"/>
          <a:ext cx="7038763" cy="601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723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800" b="1" kern="1200"/>
            <a:t>Справка за актуално състояние на пенсионер </a:t>
          </a:r>
          <a:endParaRPr lang="en-BG" sz="1800" kern="1200"/>
        </a:p>
      </dsp:txBody>
      <dsp:txXfrm>
        <a:off x="457335" y="4808874"/>
        <a:ext cx="7038763" cy="601237"/>
      </dsp:txXfrm>
    </dsp:sp>
    <dsp:sp modelId="{1AD124FC-CBE6-7346-93FB-04CE16F4C5D8}">
      <dsp:nvSpPr>
        <dsp:cNvPr id="0" name=""/>
        <dsp:cNvSpPr/>
      </dsp:nvSpPr>
      <dsp:spPr>
        <a:xfrm>
          <a:off x="81562" y="4733719"/>
          <a:ext cx="751547" cy="751547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60193-9E70-504A-9D2D-8EF405CABFD7}">
      <dsp:nvSpPr>
        <dsp:cNvPr id="0" name=""/>
        <dsp:cNvSpPr/>
      </dsp:nvSpPr>
      <dsp:spPr>
        <a:xfrm>
          <a:off x="-6452589" y="-987665"/>
          <a:ext cx="7686175" cy="7686175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67FFB-F0F9-114D-A4CF-C31A2657EC57}">
      <dsp:nvSpPr>
        <dsp:cNvPr id="0" name=""/>
        <dsp:cNvSpPr/>
      </dsp:nvSpPr>
      <dsp:spPr>
        <a:xfrm>
          <a:off x="400615" y="259615"/>
          <a:ext cx="7100440" cy="519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195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600" kern="1200">
              <a:hlinkClick xmlns:r="http://schemas.openxmlformats.org/officeDocument/2006/relationships" r:id="rId1" tooltip="Изчисляване на прогнозна пенсия"/>
            </a:rPr>
            <a:t>Изчисляване на прогнозна пенсия</a:t>
          </a:r>
          <a:endParaRPr lang="en-BG" sz="1600" kern="1200"/>
        </a:p>
      </dsp:txBody>
      <dsp:txXfrm>
        <a:off x="400615" y="259615"/>
        <a:ext cx="7100440" cy="519001"/>
      </dsp:txXfrm>
    </dsp:sp>
    <dsp:sp modelId="{E88065CD-8E4D-E24D-B8DB-CEBB394BACCA}">
      <dsp:nvSpPr>
        <dsp:cNvPr id="0" name=""/>
        <dsp:cNvSpPr/>
      </dsp:nvSpPr>
      <dsp:spPr>
        <a:xfrm>
          <a:off x="76239" y="194739"/>
          <a:ext cx="648751" cy="648751"/>
        </a:xfrm>
        <a:prstGeom prst="ellipse">
          <a:avLst/>
        </a:prstGeom>
        <a:solidFill>
          <a:srgbClr val="FEF3CD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AAD2BD-262A-8F41-931A-C8E3E4053311}">
      <dsp:nvSpPr>
        <dsp:cNvPr id="0" name=""/>
        <dsp:cNvSpPr/>
      </dsp:nvSpPr>
      <dsp:spPr>
        <a:xfrm>
          <a:off x="870618" y="1038574"/>
          <a:ext cx="6630437" cy="519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195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600" kern="1200">
              <a:hlinkClick xmlns:r="http://schemas.openxmlformats.org/officeDocument/2006/relationships" r:id="rId2" tooltip="Изчисляване на прогнозен размер на парично обезщетение за бременност и раждане"/>
            </a:rPr>
            <a:t>Изчисляване на прогнозен размер на парично обезщетение за бременност и раждане</a:t>
          </a:r>
          <a:endParaRPr lang="en-BG" sz="1600" kern="1200"/>
        </a:p>
      </dsp:txBody>
      <dsp:txXfrm>
        <a:off x="870618" y="1038574"/>
        <a:ext cx="6630437" cy="519001"/>
      </dsp:txXfrm>
    </dsp:sp>
    <dsp:sp modelId="{5F051DA7-6710-6640-A8D3-60FAE7657791}">
      <dsp:nvSpPr>
        <dsp:cNvPr id="0" name=""/>
        <dsp:cNvSpPr/>
      </dsp:nvSpPr>
      <dsp:spPr>
        <a:xfrm>
          <a:off x="546242" y="973699"/>
          <a:ext cx="648751" cy="648751"/>
        </a:xfrm>
        <a:prstGeom prst="ellipse">
          <a:avLst/>
        </a:prstGeom>
        <a:solidFill>
          <a:srgbClr val="FEF3CD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A4AAA6-FBA5-5C46-ABE2-1BC3487B9E4F}">
      <dsp:nvSpPr>
        <dsp:cNvPr id="0" name=""/>
        <dsp:cNvSpPr/>
      </dsp:nvSpPr>
      <dsp:spPr>
        <a:xfrm>
          <a:off x="1128177" y="1816962"/>
          <a:ext cx="6372878" cy="519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195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600" kern="1200">
              <a:hlinkClick xmlns:r="http://schemas.openxmlformats.org/officeDocument/2006/relationships" r:id="rId3"/>
            </a:rPr>
            <a:t>Справка за статус на социално осигуряване</a:t>
          </a:r>
          <a:endParaRPr lang="en-BG" sz="1600" kern="1200"/>
        </a:p>
      </dsp:txBody>
      <dsp:txXfrm>
        <a:off x="1128177" y="1816962"/>
        <a:ext cx="6372878" cy="519001"/>
      </dsp:txXfrm>
    </dsp:sp>
    <dsp:sp modelId="{DE48391B-31F6-264B-9EA9-E1D3CC9E07D8}">
      <dsp:nvSpPr>
        <dsp:cNvPr id="0" name=""/>
        <dsp:cNvSpPr/>
      </dsp:nvSpPr>
      <dsp:spPr>
        <a:xfrm>
          <a:off x="803801" y="1752087"/>
          <a:ext cx="648751" cy="648751"/>
        </a:xfrm>
        <a:prstGeom prst="ellipse">
          <a:avLst/>
        </a:prstGeom>
        <a:solidFill>
          <a:srgbClr val="FEF3CD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0B3E13-4F34-564C-B318-FB7538EAC3D3}">
      <dsp:nvSpPr>
        <dsp:cNvPr id="0" name=""/>
        <dsp:cNvSpPr/>
      </dsp:nvSpPr>
      <dsp:spPr>
        <a:xfrm>
          <a:off x="1210413" y="2595921"/>
          <a:ext cx="6290642" cy="519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195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600" kern="1200">
              <a:hlinkClick xmlns:r="http://schemas.openxmlformats.org/officeDocument/2006/relationships" r:id="rId4" tooltip="Справка за осигурителен стаж и доход при пенсиониране"/>
            </a:rPr>
            <a:t>Справка за осигурителен стаж и доход при пенсиониране</a:t>
          </a:r>
          <a:endParaRPr lang="en-BG" sz="1600" kern="1200"/>
        </a:p>
      </dsp:txBody>
      <dsp:txXfrm>
        <a:off x="1210413" y="2595921"/>
        <a:ext cx="6290642" cy="519001"/>
      </dsp:txXfrm>
    </dsp:sp>
    <dsp:sp modelId="{185D6378-3F5F-BA44-884F-080414EB7DE5}">
      <dsp:nvSpPr>
        <dsp:cNvPr id="0" name=""/>
        <dsp:cNvSpPr/>
      </dsp:nvSpPr>
      <dsp:spPr>
        <a:xfrm>
          <a:off x="886037" y="2531046"/>
          <a:ext cx="648751" cy="648751"/>
        </a:xfrm>
        <a:prstGeom prst="ellipse">
          <a:avLst/>
        </a:prstGeom>
        <a:solidFill>
          <a:srgbClr val="FEF3CD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3DB99F-7FE7-984B-A124-6D2FC3D4AE06}">
      <dsp:nvSpPr>
        <dsp:cNvPr id="0" name=""/>
        <dsp:cNvSpPr/>
      </dsp:nvSpPr>
      <dsp:spPr>
        <a:xfrm>
          <a:off x="1128177" y="3374880"/>
          <a:ext cx="6372878" cy="519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195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600" kern="1200">
              <a:hlinkClick xmlns:r="http://schemas.openxmlformats.org/officeDocument/2006/relationships" r:id="rId5" tooltip="Справка за подадени декларации за социално осигуряване за осигурено лице за периоди след 2004 г."/>
            </a:rPr>
            <a:t>Справка за подадени декларации за социално осигуряване за осигурено лице за периоди след 2004 г.</a:t>
          </a:r>
          <a:endParaRPr lang="en-BG" sz="1600" kern="1200"/>
        </a:p>
      </dsp:txBody>
      <dsp:txXfrm>
        <a:off x="1128177" y="3374880"/>
        <a:ext cx="6372878" cy="519001"/>
      </dsp:txXfrm>
    </dsp:sp>
    <dsp:sp modelId="{79D587B2-7413-7A43-B478-B82CB5560288}">
      <dsp:nvSpPr>
        <dsp:cNvPr id="0" name=""/>
        <dsp:cNvSpPr/>
      </dsp:nvSpPr>
      <dsp:spPr>
        <a:xfrm>
          <a:off x="803801" y="3310005"/>
          <a:ext cx="648751" cy="648751"/>
        </a:xfrm>
        <a:prstGeom prst="ellipse">
          <a:avLst/>
        </a:prstGeom>
        <a:solidFill>
          <a:srgbClr val="FEF3CD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C96796-CCAE-E149-B1B8-7739FA52AB34}">
      <dsp:nvSpPr>
        <dsp:cNvPr id="0" name=""/>
        <dsp:cNvSpPr/>
      </dsp:nvSpPr>
      <dsp:spPr>
        <a:xfrm>
          <a:off x="870618" y="4153269"/>
          <a:ext cx="6630437" cy="519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195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600" kern="1200">
              <a:hlinkClick xmlns:r="http://schemas.openxmlformats.org/officeDocument/2006/relationships" r:id="rId6" tooltip="Справка по ЕГН за постъпили данни от издадени болнични листове в Електронния регистър на болничните листове"/>
            </a:rPr>
            <a:t>Справка по ЕГН за постъпили данни от издадени болнични листове в Електронния регистър на болничните листове</a:t>
          </a:r>
          <a:endParaRPr lang="en-BG" sz="1600" kern="1200"/>
        </a:p>
      </dsp:txBody>
      <dsp:txXfrm>
        <a:off x="870618" y="4153269"/>
        <a:ext cx="6630437" cy="519001"/>
      </dsp:txXfrm>
    </dsp:sp>
    <dsp:sp modelId="{5C3514F4-28B2-A74A-A54E-523F42987F7B}">
      <dsp:nvSpPr>
        <dsp:cNvPr id="0" name=""/>
        <dsp:cNvSpPr/>
      </dsp:nvSpPr>
      <dsp:spPr>
        <a:xfrm>
          <a:off x="546242" y="4088393"/>
          <a:ext cx="648751" cy="648751"/>
        </a:xfrm>
        <a:prstGeom prst="ellipse">
          <a:avLst/>
        </a:prstGeom>
        <a:solidFill>
          <a:srgbClr val="FEF3CD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7442F0-E2B0-8741-81C3-3ABEEA1FF035}">
      <dsp:nvSpPr>
        <dsp:cNvPr id="0" name=""/>
        <dsp:cNvSpPr/>
      </dsp:nvSpPr>
      <dsp:spPr>
        <a:xfrm>
          <a:off x="400615" y="4932228"/>
          <a:ext cx="7100440" cy="519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195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600" kern="1200">
              <a:hlinkClick xmlns:r="http://schemas.openxmlformats.org/officeDocument/2006/relationships" r:id="rId7" tooltip="Справка за изплатени парични обезщетения и помощи от ДОО чрез НОИ по ЕГН"/>
            </a:rPr>
            <a:t>Справка за изплатени парични обезщетения и помощи от ДОО чрез НОИ по ЕГН</a:t>
          </a:r>
          <a:endParaRPr lang="en-BG" sz="1600" kern="1200"/>
        </a:p>
      </dsp:txBody>
      <dsp:txXfrm>
        <a:off x="400615" y="4932228"/>
        <a:ext cx="7100440" cy="519001"/>
      </dsp:txXfrm>
    </dsp:sp>
    <dsp:sp modelId="{1679017B-B421-CF49-BF9D-CDF3F756DFD7}">
      <dsp:nvSpPr>
        <dsp:cNvPr id="0" name=""/>
        <dsp:cNvSpPr/>
      </dsp:nvSpPr>
      <dsp:spPr>
        <a:xfrm>
          <a:off x="76239" y="4867353"/>
          <a:ext cx="648751" cy="648751"/>
        </a:xfrm>
        <a:prstGeom prst="ellipse">
          <a:avLst/>
        </a:prstGeom>
        <a:solidFill>
          <a:srgbClr val="FEF3CD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60193-9E70-504A-9D2D-8EF405CABFD7}">
      <dsp:nvSpPr>
        <dsp:cNvPr id="0" name=""/>
        <dsp:cNvSpPr/>
      </dsp:nvSpPr>
      <dsp:spPr>
        <a:xfrm>
          <a:off x="-6457546" y="-987665"/>
          <a:ext cx="7686175" cy="7686175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24372-9E55-7740-A958-59F76F0FC7A3}">
      <dsp:nvSpPr>
        <dsp:cNvPr id="0" name=""/>
        <dsp:cNvSpPr/>
      </dsp:nvSpPr>
      <dsp:spPr>
        <a:xfrm>
          <a:off x="457335" y="300733"/>
          <a:ext cx="7038763" cy="601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7232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500" kern="1200">
              <a:hlinkClick xmlns:r="http://schemas.openxmlformats.org/officeDocument/2006/relationships" r:id="rId1" tooltip="Справка за предоставени в НОИ документи и изплатени обезщетения и помощи от ДОО"/>
            </a:rPr>
            <a:t>Справка за представени в НОИ документи и изплатени обезщетения и помощи от ДОО</a:t>
          </a:r>
          <a:endParaRPr lang="en-BG" sz="1500" kern="1200"/>
        </a:p>
      </dsp:txBody>
      <dsp:txXfrm>
        <a:off x="457335" y="300733"/>
        <a:ext cx="7038763" cy="601237"/>
      </dsp:txXfrm>
    </dsp:sp>
    <dsp:sp modelId="{B651A928-670B-4841-8B64-A9E053811AD3}">
      <dsp:nvSpPr>
        <dsp:cNvPr id="0" name=""/>
        <dsp:cNvSpPr/>
      </dsp:nvSpPr>
      <dsp:spPr>
        <a:xfrm>
          <a:off x="81562" y="225578"/>
          <a:ext cx="751547" cy="751547"/>
        </a:xfrm>
        <a:prstGeom prst="ellipse">
          <a:avLst/>
        </a:prstGeom>
        <a:solidFill>
          <a:srgbClr val="FEF3CD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6C16A3-7C21-AE44-BAFA-0863E0D08960}">
      <dsp:nvSpPr>
        <dsp:cNvPr id="0" name=""/>
        <dsp:cNvSpPr/>
      </dsp:nvSpPr>
      <dsp:spPr>
        <a:xfrm>
          <a:off x="951895" y="1202475"/>
          <a:ext cx="6544204" cy="601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7232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500" kern="1200">
              <a:hlinkClick xmlns:r="http://schemas.openxmlformats.org/officeDocument/2006/relationships" r:id="rId2" tooltip="Въвеждане/промяна на координати за получаване на съобщения от НОИ за изплатени парични обезщетения и помощи от ДОО"/>
            </a:rPr>
            <a:t>Въвеждане/промяна на координати за получаване на съобщения от НОИ за изплатени парични обезщетения и помощи от ДОО</a:t>
          </a:r>
          <a:endParaRPr lang="en-BG" sz="1500" kern="1200"/>
        </a:p>
      </dsp:txBody>
      <dsp:txXfrm>
        <a:off x="951895" y="1202475"/>
        <a:ext cx="6544204" cy="601237"/>
      </dsp:txXfrm>
    </dsp:sp>
    <dsp:sp modelId="{A93E00E3-75B4-F54C-9CF4-E784F15268DD}">
      <dsp:nvSpPr>
        <dsp:cNvPr id="0" name=""/>
        <dsp:cNvSpPr/>
      </dsp:nvSpPr>
      <dsp:spPr>
        <a:xfrm>
          <a:off x="576121" y="1127320"/>
          <a:ext cx="751547" cy="751547"/>
        </a:xfrm>
        <a:prstGeom prst="ellipse">
          <a:avLst/>
        </a:prstGeom>
        <a:solidFill>
          <a:srgbClr val="FEF3CD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D055C3-2585-5840-A81E-C3CC927573E0}">
      <dsp:nvSpPr>
        <dsp:cNvPr id="0" name=""/>
        <dsp:cNvSpPr/>
      </dsp:nvSpPr>
      <dsp:spPr>
        <a:xfrm>
          <a:off x="1178044" y="2104217"/>
          <a:ext cx="6318054" cy="601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7232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500" kern="1200">
              <a:hlinkClick xmlns:r="http://schemas.openxmlformats.org/officeDocument/2006/relationships" r:id="rId3" tooltip="Справка за изплатени парични обезщетения за безработица"/>
            </a:rPr>
            <a:t>Справка за изплатени парични обезщетения за безработица</a:t>
          </a:r>
          <a:endParaRPr lang="en-BG" sz="1500" kern="1200"/>
        </a:p>
      </dsp:txBody>
      <dsp:txXfrm>
        <a:off x="1178044" y="2104217"/>
        <a:ext cx="6318054" cy="601237"/>
      </dsp:txXfrm>
    </dsp:sp>
    <dsp:sp modelId="{9265C9D5-C0A4-B84A-8699-F3C88E9CE277}">
      <dsp:nvSpPr>
        <dsp:cNvPr id="0" name=""/>
        <dsp:cNvSpPr/>
      </dsp:nvSpPr>
      <dsp:spPr>
        <a:xfrm>
          <a:off x="802270" y="2029063"/>
          <a:ext cx="751547" cy="751547"/>
        </a:xfrm>
        <a:prstGeom prst="ellipse">
          <a:avLst/>
        </a:prstGeom>
        <a:solidFill>
          <a:srgbClr val="FEF3CD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D43F08-B4D8-F147-BBBA-CF3C2439DBFC}">
      <dsp:nvSpPr>
        <dsp:cNvPr id="0" name=""/>
        <dsp:cNvSpPr/>
      </dsp:nvSpPr>
      <dsp:spPr>
        <a:xfrm>
          <a:off x="1178044" y="3005389"/>
          <a:ext cx="6318054" cy="601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7232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500" kern="1200">
              <a:hlinkClick xmlns:r="http://schemas.openxmlformats.org/officeDocument/2006/relationships" r:id="rId4"/>
            </a:rPr>
            <a:t>Справка за регистрирани заявления за отпускане на парични обезщетения за безработица</a:t>
          </a:r>
          <a:endParaRPr lang="en-BG" sz="1500" kern="1200"/>
        </a:p>
      </dsp:txBody>
      <dsp:txXfrm>
        <a:off x="1178044" y="3005389"/>
        <a:ext cx="6318054" cy="601237"/>
      </dsp:txXfrm>
    </dsp:sp>
    <dsp:sp modelId="{D32DEF0E-E6A5-5848-970F-BD35943AF34D}">
      <dsp:nvSpPr>
        <dsp:cNvPr id="0" name=""/>
        <dsp:cNvSpPr/>
      </dsp:nvSpPr>
      <dsp:spPr>
        <a:xfrm>
          <a:off x="802270" y="2930234"/>
          <a:ext cx="751547" cy="751547"/>
        </a:xfrm>
        <a:prstGeom prst="ellipse">
          <a:avLst/>
        </a:prstGeom>
        <a:solidFill>
          <a:srgbClr val="FEF3CD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61A5D0-1664-7047-9005-CE9ED2704F1F}">
      <dsp:nvSpPr>
        <dsp:cNvPr id="0" name=""/>
        <dsp:cNvSpPr/>
      </dsp:nvSpPr>
      <dsp:spPr>
        <a:xfrm>
          <a:off x="951895" y="3907131"/>
          <a:ext cx="6544204" cy="601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7232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500" kern="1200">
              <a:hlinkClick xmlns:r="http://schemas.openxmlformats.org/officeDocument/2006/relationships" r:id="rId5" tooltip="Актуално състояние на изплащаните пенсии и добавки по ЕГН и ПИК"/>
            </a:rPr>
            <a:t>Актуално състояние на изплащаните пенсии и добавки по ЕГН и ПИК</a:t>
          </a:r>
          <a:endParaRPr lang="en-BG" sz="1500" kern="1200"/>
        </a:p>
      </dsp:txBody>
      <dsp:txXfrm>
        <a:off x="951895" y="3907131"/>
        <a:ext cx="6544204" cy="601237"/>
      </dsp:txXfrm>
    </dsp:sp>
    <dsp:sp modelId="{06248195-6602-5748-BC00-2080DE32C359}">
      <dsp:nvSpPr>
        <dsp:cNvPr id="0" name=""/>
        <dsp:cNvSpPr/>
      </dsp:nvSpPr>
      <dsp:spPr>
        <a:xfrm>
          <a:off x="576121" y="3831976"/>
          <a:ext cx="751547" cy="751547"/>
        </a:xfrm>
        <a:prstGeom prst="ellipse">
          <a:avLst/>
        </a:prstGeom>
        <a:solidFill>
          <a:srgbClr val="FEF3CD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1A2B19-C202-F74F-B5CB-65DF1D9904DE}">
      <dsp:nvSpPr>
        <dsp:cNvPr id="0" name=""/>
        <dsp:cNvSpPr/>
      </dsp:nvSpPr>
      <dsp:spPr>
        <a:xfrm>
          <a:off x="457335" y="4808874"/>
          <a:ext cx="7038763" cy="601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7232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500" kern="1200">
              <a:hlinkClick xmlns:r="http://schemas.openxmlformats.org/officeDocument/2006/relationships" r:id="rId6" tooltip="Справка за издадени пенсионни разпореждания по ЕГН и ПИК"/>
            </a:rPr>
            <a:t>Справка за издадени пенсионни разпореждания по ЕГН и ПИК</a:t>
          </a:r>
          <a:endParaRPr lang="en-BG" sz="1500" kern="1200"/>
        </a:p>
      </dsp:txBody>
      <dsp:txXfrm>
        <a:off x="457335" y="4808874"/>
        <a:ext cx="7038763" cy="601237"/>
      </dsp:txXfrm>
    </dsp:sp>
    <dsp:sp modelId="{C121B600-C289-E54B-8DF9-80BFBEFB25DC}">
      <dsp:nvSpPr>
        <dsp:cNvPr id="0" name=""/>
        <dsp:cNvSpPr/>
      </dsp:nvSpPr>
      <dsp:spPr>
        <a:xfrm>
          <a:off x="81562" y="4733719"/>
          <a:ext cx="751547" cy="751547"/>
        </a:xfrm>
        <a:prstGeom prst="ellipse">
          <a:avLst/>
        </a:prstGeom>
        <a:solidFill>
          <a:srgbClr val="FEF3CD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61D40-4E12-4540-8239-E64F7AC1BEE6}">
      <dsp:nvSpPr>
        <dsp:cNvPr id="0" name=""/>
        <dsp:cNvSpPr/>
      </dsp:nvSpPr>
      <dsp:spPr>
        <a:xfrm>
          <a:off x="0" y="487517"/>
          <a:ext cx="2367904" cy="1420743"/>
        </a:xfrm>
        <a:prstGeom prst="rect">
          <a:avLst/>
        </a:prstGeom>
        <a:solidFill>
          <a:srgbClr val="FEF3CD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600" kern="1200" dirty="0">
              <a:hlinkClick xmlns:r="http://schemas.openxmlformats.org/officeDocument/2006/relationships" r:id="rId1"/>
            </a:rPr>
            <a:t>е-Пенсии</a:t>
          </a:r>
          <a:endParaRPr lang="en-BG" sz="1600" kern="1200" dirty="0"/>
        </a:p>
      </dsp:txBody>
      <dsp:txXfrm>
        <a:off x="0" y="487517"/>
        <a:ext cx="2367904" cy="1420743"/>
      </dsp:txXfrm>
    </dsp:sp>
    <dsp:sp modelId="{555BD034-DA32-F243-8F26-F57340CC942C}">
      <dsp:nvSpPr>
        <dsp:cNvPr id="0" name=""/>
        <dsp:cNvSpPr/>
      </dsp:nvSpPr>
      <dsp:spPr>
        <a:xfrm>
          <a:off x="2604695" y="487517"/>
          <a:ext cx="2367904" cy="1420743"/>
        </a:xfrm>
        <a:prstGeom prst="rect">
          <a:avLst/>
        </a:prstGeom>
        <a:solidFill>
          <a:srgbClr val="FEF3CD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600" kern="1200" dirty="0">
              <a:hlinkClick xmlns:r="http://schemas.openxmlformats.org/officeDocument/2006/relationships" r:id="rId2"/>
            </a:rPr>
            <a:t>е-Парични обезщетения за безработица</a:t>
          </a:r>
          <a:endParaRPr lang="en-BG" sz="1600" kern="1200" dirty="0"/>
        </a:p>
      </dsp:txBody>
      <dsp:txXfrm>
        <a:off x="2604695" y="487517"/>
        <a:ext cx="2367904" cy="1420743"/>
      </dsp:txXfrm>
    </dsp:sp>
    <dsp:sp modelId="{88750EE5-9671-0B44-AF7B-A01367E90602}">
      <dsp:nvSpPr>
        <dsp:cNvPr id="0" name=""/>
        <dsp:cNvSpPr/>
      </dsp:nvSpPr>
      <dsp:spPr>
        <a:xfrm>
          <a:off x="5209391" y="487517"/>
          <a:ext cx="2367904" cy="1420743"/>
        </a:xfrm>
        <a:prstGeom prst="rect">
          <a:avLst/>
        </a:prstGeom>
        <a:solidFill>
          <a:srgbClr val="FEF3CD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600" kern="1200" dirty="0">
              <a:hlinkClick xmlns:r="http://schemas.openxmlformats.org/officeDocument/2006/relationships" r:id="rId3"/>
            </a:rPr>
            <a:t>е-Парични обезщетения и помощи</a:t>
          </a:r>
          <a:endParaRPr lang="en-BG" sz="1600" kern="1200" dirty="0"/>
        </a:p>
      </dsp:txBody>
      <dsp:txXfrm>
        <a:off x="5209391" y="487517"/>
        <a:ext cx="2367904" cy="1420743"/>
      </dsp:txXfrm>
    </dsp:sp>
    <dsp:sp modelId="{2909EE50-EDC6-734F-9451-44550C982EE3}">
      <dsp:nvSpPr>
        <dsp:cNvPr id="0" name=""/>
        <dsp:cNvSpPr/>
      </dsp:nvSpPr>
      <dsp:spPr>
        <a:xfrm>
          <a:off x="0" y="2145050"/>
          <a:ext cx="2367904" cy="1420743"/>
        </a:xfrm>
        <a:prstGeom prst="rect">
          <a:avLst/>
        </a:prstGeom>
        <a:solidFill>
          <a:srgbClr val="FEF3CD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600" kern="1200" dirty="0">
              <a:hlinkClick xmlns:r="http://schemas.openxmlformats.org/officeDocument/2006/relationships" r:id="rId4"/>
            </a:rPr>
            <a:t>е-Трудови злополуки и професионална болест</a:t>
          </a:r>
          <a:endParaRPr lang="en-BG" sz="1600" kern="1200" dirty="0"/>
        </a:p>
      </dsp:txBody>
      <dsp:txXfrm>
        <a:off x="0" y="2145050"/>
        <a:ext cx="2367904" cy="1420743"/>
      </dsp:txXfrm>
    </dsp:sp>
    <dsp:sp modelId="{FE4C6575-A217-F94E-BB14-CF76F4FCDE09}">
      <dsp:nvSpPr>
        <dsp:cNvPr id="0" name=""/>
        <dsp:cNvSpPr/>
      </dsp:nvSpPr>
      <dsp:spPr>
        <a:xfrm>
          <a:off x="2604695" y="2145050"/>
          <a:ext cx="2367904" cy="1420743"/>
        </a:xfrm>
        <a:prstGeom prst="rect">
          <a:avLst/>
        </a:prstGeom>
        <a:solidFill>
          <a:srgbClr val="FEF3CD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600" kern="1200" dirty="0">
              <a:hlinkClick xmlns:r="http://schemas.openxmlformats.org/officeDocument/2006/relationships" r:id="rId5"/>
            </a:rPr>
            <a:t>е-Осигурителен архив</a:t>
          </a:r>
          <a:endParaRPr lang="en-BG" sz="1600" kern="1200" dirty="0"/>
        </a:p>
      </dsp:txBody>
      <dsp:txXfrm>
        <a:off x="2604695" y="2145050"/>
        <a:ext cx="2367904" cy="1420743"/>
      </dsp:txXfrm>
    </dsp:sp>
    <dsp:sp modelId="{94113630-00D6-7F4D-847F-7777E53496EB}">
      <dsp:nvSpPr>
        <dsp:cNvPr id="0" name=""/>
        <dsp:cNvSpPr/>
      </dsp:nvSpPr>
      <dsp:spPr>
        <a:xfrm>
          <a:off x="5209391" y="2145050"/>
          <a:ext cx="2367904" cy="1420743"/>
        </a:xfrm>
        <a:prstGeom prst="rect">
          <a:avLst/>
        </a:prstGeom>
        <a:solidFill>
          <a:srgbClr val="FEF3CD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600" kern="1200" dirty="0">
              <a:hlinkClick xmlns:r="http://schemas.openxmlformats.org/officeDocument/2006/relationships" r:id="rId6"/>
            </a:rPr>
            <a:t>Издаване на осигурителна книжка</a:t>
          </a:r>
          <a:endParaRPr lang="en-BG" sz="1600" kern="1200" dirty="0"/>
        </a:p>
      </dsp:txBody>
      <dsp:txXfrm>
        <a:off x="5209391" y="2145050"/>
        <a:ext cx="2367904" cy="1420743"/>
      </dsp:txXfrm>
    </dsp:sp>
    <dsp:sp modelId="{04729B72-B267-944E-AFFC-78BF338AE7D0}">
      <dsp:nvSpPr>
        <dsp:cNvPr id="0" name=""/>
        <dsp:cNvSpPr/>
      </dsp:nvSpPr>
      <dsp:spPr>
        <a:xfrm>
          <a:off x="1302347" y="3802584"/>
          <a:ext cx="2367904" cy="1420743"/>
        </a:xfrm>
        <a:prstGeom prst="rect">
          <a:avLst/>
        </a:prstGeom>
        <a:solidFill>
          <a:srgbClr val="FEF3CD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600" kern="1200" dirty="0">
              <a:hlinkClick xmlns:r="http://schemas.openxmlformats.org/officeDocument/2006/relationships" r:id="rId7"/>
            </a:rPr>
            <a:t>Заявления, въпроси, сигнали и жалби</a:t>
          </a:r>
          <a:endParaRPr lang="en-BG" sz="1600" kern="1200" dirty="0"/>
        </a:p>
      </dsp:txBody>
      <dsp:txXfrm>
        <a:off x="1302347" y="3802584"/>
        <a:ext cx="2367904" cy="1420743"/>
      </dsp:txXfrm>
    </dsp:sp>
    <dsp:sp modelId="{688B185E-4853-424D-8A7C-D345FB9817FA}">
      <dsp:nvSpPr>
        <dsp:cNvPr id="0" name=""/>
        <dsp:cNvSpPr/>
      </dsp:nvSpPr>
      <dsp:spPr>
        <a:xfrm>
          <a:off x="3907043" y="3802584"/>
          <a:ext cx="2367904" cy="1420743"/>
        </a:xfrm>
        <a:prstGeom prst="rect">
          <a:avLst/>
        </a:prstGeom>
        <a:solidFill>
          <a:srgbClr val="FEF3CD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G" sz="1600" kern="1200">
              <a:hlinkClick xmlns:r="http://schemas.openxmlformats.org/officeDocument/2006/relationships" r:id="rId8"/>
            </a:rPr>
            <a:t>Административни услуги ЕРМД (Европейски регламенти и международни договори)</a:t>
          </a:r>
          <a:endParaRPr lang="en-BG" sz="1600" kern="1200"/>
        </a:p>
      </dsp:txBody>
      <dsp:txXfrm>
        <a:off x="3907043" y="3802584"/>
        <a:ext cx="2367904" cy="1420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FB64C6-569E-4F70-BCB8-75324E9D6D2E}" type="datetimeFigureOut">
              <a:rPr lang="en-GB"/>
              <a:pPr>
                <a:defRPr/>
              </a:pPr>
              <a:t>05/02/2023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10276E-8453-45F0-86BE-38A31A1DEB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503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0F2615-8737-4BF9-9AC9-8E8D7A2802F3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05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0F2615-8737-4BF9-9AC9-8E8D7A2802F3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589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" y="1567928"/>
            <a:ext cx="8363516" cy="2985785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3" y="4684222"/>
            <a:ext cx="8363516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4DD7BA2-3281-4CAE-B481-A466A1C542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50" y="6269038"/>
            <a:ext cx="8362950" cy="577850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/>
              <a:t>Европейска Рамка на дигиталните компетентности с петте области на</a:t>
            </a:r>
            <a:br>
              <a:rPr lang="en-GB" dirty="0"/>
            </a:br>
            <a:r>
              <a:rPr lang="ru-RU" dirty="0"/>
              <a:t>дигитална</a:t>
            </a:r>
            <a:r>
              <a:rPr lang="en-GB" dirty="0"/>
              <a:t> </a:t>
            </a:r>
            <a:r>
              <a:rPr lang="ru-RU" dirty="0"/>
              <a:t>компетентност</a:t>
            </a:r>
            <a:r>
              <a:rPr lang="en-GB" dirty="0"/>
              <a:t> </a:t>
            </a:r>
            <a:r>
              <a:rPr lang="ru-RU" dirty="0"/>
              <a:t>и 21 дигитални умения/ компетентности (DigComp 2.1)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3" y="318320"/>
            <a:ext cx="42862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5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49104-7D14-4124-BDE8-A583F4213B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56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1AF14A-5F0C-439E-9D32-0E48D454566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71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0488" indent="-90488">
              <a:buFont typeface="Arial" panose="020B0604020202020204" pitchFamily="34" charset="0"/>
              <a:buChar char="•"/>
              <a:defRPr/>
            </a:lvl1pPr>
            <a:lvl2pPr marL="382588" indent="-182563">
              <a:buFont typeface="Arial" panose="020B0604020202020204" pitchFamily="34" charset="0"/>
              <a:buChar char="•"/>
              <a:defRPr/>
            </a:lvl2pPr>
            <a:lvl3pPr marL="566738" indent="-182563">
              <a:buFont typeface="Arial" panose="020B0604020202020204" pitchFamily="34" charset="0"/>
              <a:buChar char="•"/>
              <a:defRPr/>
            </a:lvl3pPr>
            <a:lvl4pPr marL="749300" indent="-182563">
              <a:buFont typeface="Arial" panose="020B0604020202020204" pitchFamily="34" charset="0"/>
              <a:buChar char="•"/>
              <a:defRPr/>
            </a:lvl4pPr>
            <a:lvl5pPr marL="9318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C5159-182D-4C2F-A853-14B47A34D61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92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DEAD4DF-16C8-4075-93F9-48355EDBC0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7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1226"/>
            <a:ext cx="6035039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21226"/>
            <a:ext cx="5974080" cy="46800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528CD17-4247-4B67-A44A-56048501A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89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38232"/>
            <a:ext cx="6035040" cy="736282"/>
          </a:xfr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391520"/>
            <a:ext cx="603504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38232"/>
            <a:ext cx="5974080" cy="736282"/>
          </a:xfr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91520"/>
            <a:ext cx="597408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CF1FF-1288-4E66-A247-32226B2B22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63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BDDC5-8D53-47EA-B3FF-51BC47B977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50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C4AEA8-F69B-4C08-A93F-864E2A8801A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0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1812015"/>
          </a:xfrm>
        </p:spPr>
        <p:txBody>
          <a:bodyPr anchor="ctr" anchorCtr="0"/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295" y="594359"/>
            <a:ext cx="7577296" cy="57108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09" y="2406374"/>
            <a:ext cx="3605646" cy="38988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7B62623-3FD5-4528-A7DA-B798290557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5550"/>
            <a:ext cx="4103688" cy="519113"/>
          </a:xfrm>
        </p:spPr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79197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C715950-CA5E-423F-A78E-33EEF9ABD6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01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20838"/>
            <a:ext cx="12192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9538"/>
            <a:ext cx="1067117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6438" y="6459538"/>
            <a:ext cx="131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90887D0-5495-4808-AAFF-825DF0837B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0" r:id="rId3"/>
    <p:sldLayoutId id="2147483721" r:id="rId4"/>
    <p:sldLayoutId id="2147483716" r:id="rId5"/>
    <p:sldLayoutId id="2147483717" r:id="rId6"/>
    <p:sldLayoutId id="2147483722" r:id="rId7"/>
    <p:sldLayoutId id="2147483723" r:id="rId8"/>
    <p:sldLayoutId id="2147483724" r:id="rId9"/>
    <p:sldLayoutId id="2147483718" r:id="rId10"/>
    <p:sldLayoutId id="2147483725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noi.b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hyperlink" Target="https://pic.nssi.bg/egn/" TargetMode="Externa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050" y="1568450"/>
            <a:ext cx="8362950" cy="2984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ДИГИТАЛНИ ПУБЛИЧНИ УСЛУГИ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050" y="4684713"/>
            <a:ext cx="8362950" cy="11430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en-BG" sz="18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bg-BG" sz="18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Електронни услуги в </a:t>
            </a:r>
            <a:r>
              <a:rPr lang="en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НОИ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</a:t>
            </a:r>
            <a:br>
              <a:rPr lang="en-GB"/>
            </a:br>
            <a:r>
              <a:rPr lang="ru-RU"/>
              <a:t>и 21 дигитални умения/ компетентности (DigComp 2.1)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02E52-054E-3784-1DC0-E97FFDA6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57" y="221380"/>
            <a:ext cx="3605646" cy="5541746"/>
          </a:xfrm>
          <a:solidFill>
            <a:srgbClr val="FEF3CD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bg-BG" sz="3200" b="1" dirty="0"/>
              <a:t>Често търсени услуги, предоставяни срещу ЕГН и ПИК на НОИ</a:t>
            </a:r>
            <a:endParaRPr lang="en-BG" sz="32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9C3CA15-B2DA-29D5-8AF5-F4BBC40684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850228"/>
              </p:ext>
            </p:extLst>
          </p:nvPr>
        </p:nvGraphicFramePr>
        <p:xfrm>
          <a:off x="4320295" y="594359"/>
          <a:ext cx="7577296" cy="57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6DC5EC-9A46-B975-C307-3ACDE066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308048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02E52-054E-3784-1DC0-E97FFDA6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09" y="341696"/>
            <a:ext cx="3605646" cy="554174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bg-BG" sz="3200">
                <a:solidFill>
                  <a:schemeClr val="bg1"/>
                </a:solidFill>
              </a:rPr>
              <a:t>Групи административни услуги, предоставяни срещу ЕГН и ПИК на НОИ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9C3CA15-B2DA-29D5-8AF5-F4BBC40684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4254138"/>
              </p:ext>
            </p:extLst>
          </p:nvPr>
        </p:nvGraphicFramePr>
        <p:xfrm>
          <a:off x="4320295" y="594359"/>
          <a:ext cx="7577296" cy="57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6DC5EC-9A46-B975-C307-3ACDE066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464648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1D5CFD5-BCED-B407-F656-9ECEDE1E86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647868"/>
              </p:ext>
            </p:extLst>
          </p:nvPr>
        </p:nvGraphicFramePr>
        <p:xfrm>
          <a:off x="4320295" y="594359"/>
          <a:ext cx="7577296" cy="57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A72343-2321-6185-361B-855CC93B5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7262C9B-AA3C-1EDD-8F7A-161086DAC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552971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bg-BG" sz="3200" dirty="0">
                <a:solidFill>
                  <a:schemeClr val="bg1"/>
                </a:solidFill>
              </a:rPr>
              <a:t>Групи административни услуги, предоставяни срещу ЕГН и ПИК на НОИ</a:t>
            </a:r>
          </a:p>
        </p:txBody>
      </p:sp>
    </p:spTree>
    <p:extLst>
      <p:ext uri="{BB962C8B-B14F-4D97-AF65-F5344CB8AC3E}">
        <p14:creationId xmlns:p14="http://schemas.microsoft.com/office/powerpoint/2010/main" val="1959094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4A7CA-7EA7-26E6-E12D-2E26FC9E4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G" dirty="0"/>
              <a:t>СИСТЕМА НА УСЛУГИТЕ НА НОИ</a:t>
            </a:r>
            <a:endParaRPr lang="bg-BG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935C3BC-B1D8-DB7A-E108-9F7859FB80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539584"/>
              </p:ext>
            </p:extLst>
          </p:nvPr>
        </p:nvGraphicFramePr>
        <p:xfrm>
          <a:off x="4320295" y="594359"/>
          <a:ext cx="7577296" cy="57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D9364F-53DE-AC1D-9AAD-8C22B6848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BG" dirty="0"/>
              <a:t>Представяне на услугите в системата:</a:t>
            </a:r>
          </a:p>
          <a:p>
            <a:r>
              <a:rPr lang="bg-BG" dirty="0"/>
              <a:t>Системата на услугите така е разработена, че</a:t>
            </a:r>
            <a:r>
              <a:rPr lang="en-BG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/>
              <a:t>първо избираме конкретна услуга</a:t>
            </a:r>
            <a:endParaRPr lang="en-B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/>
              <a:t>след това можем да прегледаме описанието й</a:t>
            </a:r>
            <a:endParaRPr lang="en-BG" dirty="0"/>
          </a:p>
          <a:p>
            <a:r>
              <a:rPr lang="bg-BG" dirty="0"/>
              <a:t>Това описание е достатъчно изчерпателно и клиентът на системата знае на коя стъпка какво да очаква.</a:t>
            </a:r>
            <a:endParaRPr lang="en-BG" dirty="0"/>
          </a:p>
          <a:p>
            <a:r>
              <a:rPr lang="bg-BG" dirty="0"/>
              <a:t>В</a:t>
            </a:r>
            <a:r>
              <a:rPr lang="en-BG" dirty="0"/>
              <a:t> </a:t>
            </a:r>
            <a:r>
              <a:rPr lang="bg-BG" dirty="0"/>
              <a:t>тази част на системата е допустимо и </a:t>
            </a:r>
            <a:r>
              <a:rPr lang="bg-BG" b="1" dirty="0"/>
              <a:t>използването на КЕП</a:t>
            </a:r>
            <a:r>
              <a:rPr lang="bg-BG" dirty="0"/>
              <a:t>, за разлика от справките чрез сертификати.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D6894-1DA5-B28C-7349-DF34A96F8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856459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4A7CA-7EA7-26E6-E12D-2E26FC9E4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G" dirty="0"/>
              <a:t>СИСТЕМА НА УСЛУГИТЕ НА НОИ</a:t>
            </a:r>
            <a:endParaRPr lang="bg-BG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935C3BC-B1D8-DB7A-E108-9F7859FB80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20084"/>
              </p:ext>
            </p:extLst>
          </p:nvPr>
        </p:nvGraphicFramePr>
        <p:xfrm>
          <a:off x="4320295" y="594359"/>
          <a:ext cx="7577296" cy="57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D9364F-53DE-AC1D-9AAD-8C22B6848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BG" dirty="0"/>
              <a:t>Описание на процедурата</a:t>
            </a:r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D6894-1DA5-B28C-7349-DF34A96F8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481423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D7EBE-B9A1-4F53-2034-79A6D268C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G" dirty="0"/>
              <a:t>Пример за стъпките при подаване на заявление</a:t>
            </a:r>
            <a:endParaRPr lang="bg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B651B-3B92-BA2A-3D6F-B91D10FD67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7D1D12-1B0B-C309-AF6F-8893B55FF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" t="14250" b="26386"/>
          <a:stretch/>
        </p:blipFill>
        <p:spPr bwMode="auto">
          <a:xfrm>
            <a:off x="268603" y="1538213"/>
            <a:ext cx="11654794" cy="4441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8125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050" y="1568450"/>
            <a:ext cx="8362950" cy="2984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ДИГИТАЛНИ ПУБЛИЧНИ УСЛУГИ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050" y="4684713"/>
            <a:ext cx="8362950" cy="11430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en-BG" sz="18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Електронни услуги в </a:t>
            </a:r>
            <a:r>
              <a:rPr lang="en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НОИ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</a:t>
            </a:r>
            <a:br>
              <a:rPr lang="en-GB"/>
            </a:br>
            <a:r>
              <a:rPr lang="ru-RU"/>
              <a:t>и 21 дигитални умения/ компетентности (DigComp 2.1)</a:t>
            </a:r>
          </a:p>
        </p:txBody>
      </p:sp>
      <p:pic>
        <p:nvPicPr>
          <p:cNvPr id="6" name="Graphic 5" descr="Tick">
            <a:extLst>
              <a:ext uri="{FF2B5EF4-FFF2-40B4-BE49-F238E27FC236}">
                <a16:creationId xmlns:a16="http://schemas.microsoft.com/office/drawing/2014/main" id="{E7928D4E-D985-59A4-B77D-EDCCD5F19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42767" y="2458243"/>
            <a:ext cx="1941513" cy="194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85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/>
              <a:t>КАКВО ДА ОЧАКВАТЕ ОТ ТАЗИ ТЕМА?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C537A31-5A74-0D0F-1482-7746116B55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509537"/>
              </p:ext>
            </p:extLst>
          </p:nvPr>
        </p:nvGraphicFramePr>
        <p:xfrm>
          <a:off x="4320295" y="594359"/>
          <a:ext cx="7577296" cy="57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A164F7-27B8-C7CC-DE6F-7C92B6601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g-BG" sz="16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Ще научите</a:t>
            </a:r>
            <a:r>
              <a:rPr lang="en-BG" sz="16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8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какви услуги предлага порталът чрез различните начини за идентификация</a:t>
            </a:r>
            <a:endParaRPr lang="en-BG" sz="1800" dirty="0">
              <a:effectLst/>
              <a:latin typeface="Cambria" panose="02040503050406030204" pitchFamily="18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G" sz="1800" dirty="0">
                <a:latin typeface="Cambria" panose="020405030504060302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как са представени услугите в портала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33637-6E74-55BC-4341-8CBCB8EED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ОБЩА ИНФОРМАЦИЯ ЗА </a:t>
            </a:r>
            <a:r>
              <a:rPr lang="en-BG" dirty="0"/>
              <a:t>НОИ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1E11D53-E40F-D6B3-DBA1-CAA14460B7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772781"/>
              </p:ext>
            </p:extLst>
          </p:nvPr>
        </p:nvGraphicFramePr>
        <p:xfrm>
          <a:off x="0" y="1464428"/>
          <a:ext cx="12192000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DF0E80-3542-F849-DE28-752468E167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627994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1BA64-1667-DC72-597F-49A4D6E12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BG" dirty="0"/>
              <a:t>Официален уеб сайт на НОИ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89173-F071-F1FB-D7CF-85FD8BACA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935662"/>
            <a:ext cx="12192000" cy="365125"/>
          </a:xfrm>
        </p:spPr>
        <p:txBody>
          <a:bodyPr anchor="ctr">
            <a:normAutofit fontScale="62500" lnSpcReduction="20000"/>
          </a:bodyPr>
          <a:lstStyle/>
          <a:p>
            <a:pPr marL="0" indent="0" algn="ctr"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Уеб сайтът на НОИ е достъпен на адресите: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https</a:t>
            </a:r>
            <a:r>
              <a:rPr lang="bg-BG" sz="18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://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noi</a:t>
            </a:r>
            <a:r>
              <a:rPr lang="bg-BG" sz="18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.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bg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 Сайтът е в процес на миграция към модерни технологии за предоставяне на портал за електронни публични услуги</a:t>
            </a:r>
            <a:r>
              <a:rPr lang="en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BG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EDFF41-D1B9-9B98-47C4-7A26DB052F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4A56B0-9D2C-EE65-9A14-9D73313753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t="14250" b="17481"/>
          <a:stretch/>
        </p:blipFill>
        <p:spPr bwMode="auto">
          <a:xfrm>
            <a:off x="1166854" y="1516267"/>
            <a:ext cx="9858292" cy="4335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9849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02E52-054E-3784-1DC0-E97FFDA6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5541746"/>
          </a:xfrm>
        </p:spPr>
        <p:txBody>
          <a:bodyPr>
            <a:normAutofit/>
          </a:bodyPr>
          <a:lstStyle/>
          <a:p>
            <a:r>
              <a:rPr lang="bg-BG" dirty="0"/>
              <a:t>ЕЛЕКТРОННИ УСЛУГИ НА </a:t>
            </a:r>
            <a:r>
              <a:rPr lang="en-BG" dirty="0"/>
              <a:t>НОИ</a:t>
            </a:r>
            <a:r>
              <a:rPr lang="bg-BG" dirty="0"/>
              <a:t>, В ЗАВИСИМОСТ ОТ НАЧИНА НА ДОСТЪП</a:t>
            </a:r>
            <a:endParaRPr lang="en-BG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9C3CA15-B2DA-29D5-8AF5-F4BBC40684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692556"/>
              </p:ext>
            </p:extLst>
          </p:nvPr>
        </p:nvGraphicFramePr>
        <p:xfrm>
          <a:off x="4320295" y="594359"/>
          <a:ext cx="7577296" cy="57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6DC5EC-9A46-B975-C307-3ACDE066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84011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02E52-054E-3784-1DC0-E97FFDA6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5541746"/>
          </a:xfrm>
        </p:spPr>
        <p:txBody>
          <a:bodyPr>
            <a:normAutofit/>
          </a:bodyPr>
          <a:lstStyle/>
          <a:p>
            <a:r>
              <a:rPr lang="bg-BG" dirty="0"/>
              <a:t>ЕЛЕКТРОННИ УСЛУГИ НА НАП, В ЗАВИСИМОСТ ОТ НАЧИНА НА ДОСТЪП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6DC5EC-9A46-B975-C307-3ACDE066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BE213B3-0EF5-78ED-9F9C-A132747077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592976"/>
              </p:ext>
            </p:extLst>
          </p:nvPr>
        </p:nvGraphicFramePr>
        <p:xfrm>
          <a:off x="4320295" y="2454443"/>
          <a:ext cx="7577296" cy="2876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0D1A237-0A7A-8D44-6017-FE83979D1BEC}"/>
              </a:ext>
            </a:extLst>
          </p:cNvPr>
          <p:cNvSpPr txBox="1"/>
          <p:nvPr/>
        </p:nvSpPr>
        <p:spPr>
          <a:xfrm>
            <a:off x="4320295" y="594359"/>
            <a:ext cx="75772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BG" sz="3200" dirty="0"/>
              <a:t>Формат на представяне на услугите на НАП в следващите слайдове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3867899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02E52-054E-3784-1DC0-E97FFDA6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25" y="221380"/>
            <a:ext cx="3605646" cy="5541746"/>
          </a:xfrm>
          <a:solidFill>
            <a:srgbClr val="E3EFDB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bg-BG" b="1" dirty="0"/>
              <a:t>Услуги на свободен достъп</a:t>
            </a:r>
            <a:endParaRPr lang="en-BG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9C3CA15-B2DA-29D5-8AF5-F4BBC40684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778728"/>
              </p:ext>
            </p:extLst>
          </p:nvPr>
        </p:nvGraphicFramePr>
        <p:xfrm>
          <a:off x="4320295" y="594359"/>
          <a:ext cx="7577296" cy="57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6DC5EC-9A46-B975-C307-3ACDE066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713547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02E52-054E-3784-1DC0-E97FFDA6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57" y="221380"/>
            <a:ext cx="3605646" cy="5541746"/>
          </a:xfr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bg-BG" sz="3200" b="1" dirty="0"/>
              <a:t>Услуги, предоставяни срещу ЕГН и ПИК на НАП</a:t>
            </a:r>
            <a:r>
              <a:rPr lang="en-BG" sz="3200" b="1" baseline="30000" dirty="0"/>
              <a:t>1</a:t>
            </a:r>
            <a:endParaRPr lang="en-BG" sz="3200" baseline="300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9C3CA15-B2DA-29D5-8AF5-F4BBC40684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945099"/>
              </p:ext>
            </p:extLst>
          </p:nvPr>
        </p:nvGraphicFramePr>
        <p:xfrm>
          <a:off x="4320295" y="594359"/>
          <a:ext cx="7577296" cy="57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6DC5EC-9A46-B975-C307-3ACDE066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A34592-1218-55CF-1E87-E449694140CC}"/>
              </a:ext>
            </a:extLst>
          </p:cNvPr>
          <p:cNvSpPr/>
          <p:nvPr/>
        </p:nvSpPr>
        <p:spPr>
          <a:xfrm>
            <a:off x="385011" y="4644189"/>
            <a:ext cx="3272589" cy="9745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Тези справки са достъпни на адрес: </a:t>
            </a:r>
            <a:r>
              <a:rPr lang="en-BG" sz="18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https://pic.nssi.bg/egn/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24457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02E52-054E-3784-1DC0-E97FFDA6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57" y="221380"/>
            <a:ext cx="3605646" cy="5541746"/>
          </a:xfrm>
          <a:solidFill>
            <a:srgbClr val="FEF3CD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bg-BG" sz="3200" b="1" dirty="0"/>
              <a:t>Често търсени услуги, предоставяни срещу ЕГН и ПИК на НОИ</a:t>
            </a:r>
            <a:endParaRPr lang="en-BG" sz="32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9C3CA15-B2DA-29D5-8AF5-F4BBC40684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745348"/>
              </p:ext>
            </p:extLst>
          </p:nvPr>
        </p:nvGraphicFramePr>
        <p:xfrm>
          <a:off x="4320295" y="594359"/>
          <a:ext cx="7577296" cy="57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6DC5EC-9A46-B975-C307-3ACDE066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78754235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1533</TotalTime>
  <Words>1167</Words>
  <Application>Microsoft Macintosh PowerPoint</Application>
  <PresentationFormat>Widescreen</PresentationFormat>
  <Paragraphs>110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</vt:lpstr>
      <vt:lpstr>Courier New</vt:lpstr>
      <vt:lpstr>Retrospect</vt:lpstr>
      <vt:lpstr>ДИГИТАЛНИ ПУБЛИЧНИ УСЛУГИ</vt:lpstr>
      <vt:lpstr>КАКВО ДА ОЧАКВАТЕ ОТ ТАЗИ ТЕМА?</vt:lpstr>
      <vt:lpstr>ОБЩА ИНФОРМАЦИЯ ЗА НОИ</vt:lpstr>
      <vt:lpstr>Официален уеб сайт на НОИ</vt:lpstr>
      <vt:lpstr>ЕЛЕКТРОННИ УСЛУГИ НА НОИ, В ЗАВИСИМОСТ ОТ НАЧИНА НА ДОСТЪП</vt:lpstr>
      <vt:lpstr>ЕЛЕКТРОННИ УСЛУГИ НА НАП, В ЗАВИСИМОСТ ОТ НАЧИНА НА ДОСТЪП</vt:lpstr>
      <vt:lpstr>Услуги на свободен достъп</vt:lpstr>
      <vt:lpstr>Услуги, предоставяни срещу ЕГН и ПИК на НАП1</vt:lpstr>
      <vt:lpstr>Често търсени услуги, предоставяни срещу ЕГН и ПИК на НОИ</vt:lpstr>
      <vt:lpstr>Често търсени услуги, предоставяни срещу ЕГН и ПИК на НОИ</vt:lpstr>
      <vt:lpstr>Групи административни услуги, предоставяни срещу ЕГН и ПИК на НОИ</vt:lpstr>
      <vt:lpstr>Групи административни услуги, предоставяни срещу ЕГН и ПИК на НОИ</vt:lpstr>
      <vt:lpstr>СИСТЕМА НА УСЛУГИТЕ НА НОИ</vt:lpstr>
      <vt:lpstr>СИСТЕМА НА УСЛУГИТЕ НА НОИ</vt:lpstr>
      <vt:lpstr>Пример за стъпките при подаване на заявление</vt:lpstr>
      <vt:lpstr>ДИГИТАЛНИ ПУБЛИЧНИ УСЛУГИ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Avdjieva</dc:creator>
  <cp:lastModifiedBy>Валерия Николаева Симеонова</cp:lastModifiedBy>
  <cp:revision>56</cp:revision>
  <dcterms:created xsi:type="dcterms:W3CDTF">2023-01-03T13:46:11Z</dcterms:created>
  <dcterms:modified xsi:type="dcterms:W3CDTF">2023-02-05T17:36:33Z</dcterms:modified>
</cp:coreProperties>
</file>