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64" y="16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30/01/2023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0" lang="bg-BG" sz="60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2.3. Участие </a:t>
            </a:r>
            <a:br>
              <a:rPr kumimoji="0" lang="bg-BG" sz="60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bg-BG" sz="60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в гражданските процеси </a:t>
            </a:r>
            <a:br>
              <a:rPr kumimoji="0" lang="bg-BG" sz="60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bg-BG" sz="60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чрез дигитални технологии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ИНТЕРАКТИВНА ДЕМОНСТРАЦИЯ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FB61E5-F70E-C458-B41C-8B8FD4F4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bg-BG" sz="4400"/>
              <a:t>Епизоди от живота</a:t>
            </a:r>
            <a:r>
              <a:rPr lang="en-US" sz="4400"/>
              <a:t>:</a:t>
            </a:r>
            <a:r>
              <a:rPr lang="bg-BG" sz="4400"/>
              <a:t> </a:t>
            </a:r>
            <a:r>
              <a:rPr lang="en-GB" sz="4400">
                <a:hlinkClick r:id="rId2"/>
              </a:rPr>
              <a:t>https://egov.bg</a:t>
            </a:r>
            <a:r>
              <a:rPr lang="bg-BG" sz="4400"/>
              <a:t> </a:t>
            </a:r>
            <a:endParaRPr lang="en-BG" sz="4400"/>
          </a:p>
        </p:txBody>
      </p:sp>
      <p:pic>
        <p:nvPicPr>
          <p:cNvPr id="6" name="Picture 5" descr="A picture containing table&#10;&#10;Description automatically generated">
            <a:extLst>
              <a:ext uri="{FF2B5EF4-FFF2-40B4-BE49-F238E27FC236}">
                <a16:creationId xmlns:a16="http://schemas.microsoft.com/office/drawing/2014/main" id="{3294E024-D698-4754-34AC-AD4C353BD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2" y="754417"/>
            <a:ext cx="5451627" cy="502912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FC84-F920-7712-C9B7-BEB263CD9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Освен чрез основния каталога, в сайта </a:t>
            </a:r>
            <a:r>
              <a:rPr lang="en-US" dirty="0" err="1"/>
              <a:t>egov.bg</a:t>
            </a:r>
            <a:r>
              <a:rPr lang="bg-BG" dirty="0"/>
              <a:t> може да откриете важна информация и услуги, разпределени в категории, свързани с отделни епизоди от живота ни.</a:t>
            </a:r>
            <a:endParaRPr lang="en-BG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9D45AB-1666-3468-19A3-4FE7F23C6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099692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545B8-C198-DC15-7A52-11F6D37F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Акт за раждане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2E8CA-6E71-BC68-E4B9-E8ECD870D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772" y="1620838"/>
            <a:ext cx="11496783" cy="4679950"/>
          </a:xfrm>
        </p:spPr>
        <p:txBody>
          <a:bodyPr/>
          <a:lstStyle/>
          <a:p>
            <a:r>
              <a:rPr lang="bg-BG" dirty="0"/>
              <a:t>Понякога се случва хората да изгубят един от най-важните си документи – Акта за раждане.</a:t>
            </a:r>
          </a:p>
          <a:p>
            <a:r>
              <a:rPr lang="bg-BG" dirty="0"/>
              <a:t>Днес той може да бъде лесно възстановен, като се извади негов дубликат чрез съответната електронна услуга.</a:t>
            </a:r>
          </a:p>
          <a:p>
            <a:r>
              <a:rPr lang="bg-BG" dirty="0"/>
              <a:t>На сайта </a:t>
            </a:r>
            <a:r>
              <a:rPr lang="en-US" dirty="0" err="1"/>
              <a:t>egov.bg</a:t>
            </a:r>
            <a:r>
              <a:rPr lang="bg-BG" dirty="0"/>
              <a:t>,</a:t>
            </a:r>
            <a:r>
              <a:rPr lang="en-US" dirty="0"/>
              <a:t> </a:t>
            </a:r>
            <a:r>
              <a:rPr lang="bg-BG" dirty="0"/>
              <a:t>в секцията „Епизоди от живота“ изберете „Раждане“.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82F839-219A-07F2-4B77-F25D03278F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6695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545B8-C198-DC15-7A52-11F6D37F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Издаване на удостоверение за раждане – дубликат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2E8CA-6E71-BC68-E4B9-E8ECD870D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772" y="2106202"/>
            <a:ext cx="11496783" cy="4194586"/>
          </a:xfrm>
        </p:spPr>
        <p:txBody>
          <a:bodyPr/>
          <a:lstStyle/>
          <a:p>
            <a:r>
              <a:rPr lang="bg-BG" dirty="0"/>
              <a:t>Прочетете внимателно предоставената информация</a:t>
            </a:r>
          </a:p>
          <a:p>
            <a:r>
              <a:rPr lang="bg-BG" dirty="0"/>
              <a:t>В долната част на страницата ще откриете връзка към търсената услуга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82F839-219A-07F2-4B77-F25D03278F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DDA57B0-B291-34E2-F8D4-403B0D184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552303"/>
            <a:ext cx="7772400" cy="200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53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545B8-C198-DC15-7A52-11F6D37F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Издаване на удостоверение за раждане – дубликат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82F839-219A-07F2-4B77-F25D03278F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Content Placeholder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4C42CE4-D840-EEE7-01F5-7380C70144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45" y="1620838"/>
            <a:ext cx="7891910" cy="4679950"/>
          </a:xfrm>
        </p:spPr>
      </p:pic>
    </p:spTree>
    <p:extLst>
      <p:ext uri="{BB962C8B-B14F-4D97-AF65-F5344CB8AC3E}">
        <p14:creationId xmlns:p14="http://schemas.microsoft.com/office/powerpoint/2010/main" val="3101337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545B8-C198-DC15-7A52-11F6D37F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Заявление за издаване на удостоверение </a:t>
            </a:r>
            <a:br>
              <a:rPr lang="bg-BG" dirty="0"/>
            </a:br>
            <a:r>
              <a:rPr lang="bg-BG" dirty="0"/>
              <a:t>за раждане – дубликат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82F839-219A-07F2-4B77-F25D03278F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4970F-C523-D2B8-B2C1-24CBFE052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570" y="1620838"/>
            <a:ext cx="10563367" cy="4679950"/>
          </a:xfrm>
        </p:spPr>
        <p:txBody>
          <a:bodyPr/>
          <a:lstStyle/>
          <a:p>
            <a:r>
              <a:rPr lang="bg-BG" dirty="0"/>
              <a:t>По-долу в страницата ще откриете и връзка, от която може да изтеглите необходимото заявление.</a:t>
            </a:r>
            <a:endParaRPr lang="en-BG" dirty="0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7AC5EB1-3F72-0511-53B2-49B86BAC8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932" y="3097213"/>
            <a:ext cx="6540500" cy="1727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46231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545B8-C198-DC15-7A52-11F6D37F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Заявление за издаване на удостоверение </a:t>
            </a:r>
            <a:br>
              <a:rPr lang="bg-BG"/>
            </a:br>
            <a:r>
              <a:rPr lang="bg-BG"/>
              <a:t>за раждане – дубликат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82F839-219A-07F2-4B77-F25D03278F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444F6D9-DDF8-60FC-D777-F47EC9C6B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385" y="1620838"/>
            <a:ext cx="4587229" cy="4679950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1120049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2041</TotalTime>
  <Words>327</Words>
  <Application>Microsoft Macintosh PowerPoint</Application>
  <PresentationFormat>Widescreen</PresentationFormat>
  <Paragraphs>23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Retrospect</vt:lpstr>
      <vt:lpstr>2.3. Участие  в гражданските процеси  чрез дигитални технологии</vt:lpstr>
      <vt:lpstr>Епизоди от живота: https://egov.bg </vt:lpstr>
      <vt:lpstr>Акт за раждане</vt:lpstr>
      <vt:lpstr>Издаване на удостоверение за раждане – дубликат</vt:lpstr>
      <vt:lpstr>Издаване на удостоверение за раждане – дубликат</vt:lpstr>
      <vt:lpstr>Заявление за издаване на удостоверение  за раждане – дубликат</vt:lpstr>
      <vt:lpstr>Заявление за издаване на удостоверение  за раждане – дубликат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101</cp:revision>
  <dcterms:created xsi:type="dcterms:W3CDTF">2023-01-03T13:46:11Z</dcterms:created>
  <dcterms:modified xsi:type="dcterms:W3CDTF">2023-01-30T06:48:24Z</dcterms:modified>
</cp:coreProperties>
</file>