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59" r:id="rId4"/>
    <p:sldId id="258" r:id="rId5"/>
    <p:sldId id="290" r:id="rId6"/>
    <p:sldId id="291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292" r:id="rId26"/>
    <p:sldId id="293" r:id="rId2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1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264" y="16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31/01/2023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ffice.com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49" y="1568450"/>
            <a:ext cx="9737689" cy="29845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6000" dirty="0"/>
              <a:t>2.</a:t>
            </a:r>
            <a:r>
              <a:rPr lang="en-US" sz="6000" dirty="0"/>
              <a:t>4</a:t>
            </a:r>
            <a:r>
              <a:rPr lang="bg-BG" sz="6000" dirty="0"/>
              <a:t>. Сътрудничество</a:t>
            </a:r>
            <a:br>
              <a:rPr lang="bg-BG" sz="6000" dirty="0"/>
            </a:br>
            <a:r>
              <a:rPr lang="bg-BG" sz="6000" dirty="0"/>
              <a:t>чрез дигитални технологии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/>
              <a:t>Мултимедийна презентация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CF81D86-BDBA-477C-B7DD-8D359BB99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7EE17F-9A68-18F7-F483-5DA97FC8F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>
            <a:normAutofit/>
          </a:bodyPr>
          <a:lstStyle/>
          <a:p>
            <a:pPr marL="914400" lvl="2" indent="-904875">
              <a:spcBef>
                <a:spcPts val="1000"/>
              </a:spcBef>
            </a:pPr>
            <a:r>
              <a:rPr lang="bg-BG" b="1" dirty="0"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Създаване на документ в </a:t>
            </a:r>
            <a:r>
              <a:rPr lang="en-US" b="1" dirty="0"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Google Docs</a:t>
            </a:r>
            <a:endParaRPr lang="en-BG" b="1" dirty="0"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914B4F5-E441-27B3-2C35-F04AB9D9C5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4" r="2267"/>
          <a:stretch/>
        </p:blipFill>
        <p:spPr>
          <a:xfrm>
            <a:off x="633999" y="640081"/>
            <a:ext cx="4001315" cy="531440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65F3E9C-EF11-4F8F-A621-399C7A3E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B262B-2E49-9119-106A-847FBB85E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4769" y="2198914"/>
            <a:ext cx="6574973" cy="3670180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bg-BG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 да стартирате работа в </a:t>
            </a:r>
            <a:r>
              <a:rPr lang="en-US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 Docs </a:t>
            </a:r>
            <a:r>
              <a:rPr lang="bg-BG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следния адрес: </a:t>
            </a:r>
            <a:r>
              <a:rPr lang="bg-BG" u="sng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https://docs.google.com</a:t>
            </a:r>
            <a:r>
              <a:rPr lang="bg-BG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bg-BG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Възможен е и достъп през </a:t>
            </a:r>
            <a:r>
              <a:rPr lang="en-US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Gmail </a:t>
            </a:r>
            <a:r>
              <a:rPr lang="bg-BG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пощата ви </a:t>
            </a:r>
            <a:r>
              <a:rPr lang="en-US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bg-BG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 бутона с девет точки в горния десен ъгъл и избор на икона за </a:t>
            </a:r>
            <a:r>
              <a:rPr lang="bg-BG" i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bg-BG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AA064E-5F6E-4024-BC28-EDDC3DFC7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3B29638-4838-4B9B-B9DB-96E542BAF3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73C6D9-7CE6-E987-5B0D-8951B60F61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924131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80291-5A80-5F23-0053-DD5C279BE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Създаване на документ в </a:t>
            </a:r>
            <a:r>
              <a:rPr lang="en-US" b="1" dirty="0"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Google Docs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8340B-7EDC-B865-21BB-ED2322AA1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5092" y="1615281"/>
            <a:ext cx="10068676" cy="4679950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Преди всичко е добре да озаглавите документа, по който ще работите. Щракнете в полето най-горе вляво </a:t>
            </a:r>
            <a:r>
              <a:rPr lang="bg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Неозаглавен документ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въведете името </a:t>
            </a:r>
            <a:r>
              <a:rPr lang="bg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Моят първи документ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потвърдете с клавиш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Enter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клавиатурата или просто щракнете встрани от полето.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Документът автоматично се запазва в актуална версия във вашия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Диск.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005C88-D565-6228-B6AA-F8E10BC853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8F7E75-2ABD-C3D6-482F-74DDDECB8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268" y="2485378"/>
            <a:ext cx="7772400" cy="8625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90CDEBA-AB52-DF25-7771-1E138FFB91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835" y="3851669"/>
            <a:ext cx="2925266" cy="227797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65743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CB99E-99DE-BBD9-10BB-9EE5C2C0F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Споделяне на документ в </a:t>
            </a:r>
            <a:r>
              <a:rPr lang="en-US" b="1" dirty="0"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Google Docs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3BB13-3994-AD9C-5998-97FFC0203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303" y="1620838"/>
            <a:ext cx="7202185" cy="2550470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да споделите документа с други потребители, има две по-бързи възможности: от самия документ с бутона </a:t>
            </a:r>
            <a:r>
              <a:rPr lang="bg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Споделяне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горния десен ъгъл или от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Диск като щракнете с десен бутон върху файла и изберете </a:t>
            </a:r>
            <a:r>
              <a:rPr lang="bg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Споделяне.</a:t>
            </a:r>
            <a:endParaRPr lang="bg-BG" sz="1800" i="1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 двата случая ще се появи прозорец, в който може да въведете имейл адреса в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Gmail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потребителя, с който искате са споделите документа.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4966B2-2F99-C20A-3273-E0D0FC39A9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9FF4809-5126-F753-69EB-FCB7B78F4C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198" y="1609725"/>
            <a:ext cx="3412112" cy="45742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4C459CF-07BC-0AE9-05D8-3A84DA5A1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995" y="3896862"/>
            <a:ext cx="6400800" cy="19304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91094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4C1CA-44CD-C396-40D1-087F0618E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bg-BG" b="1" dirty="0"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Споделяне на документ в </a:t>
            </a:r>
            <a:r>
              <a:rPr lang="en-US" b="1" dirty="0"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Google Docs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D7166-63A3-8A9D-F4FC-DF6136CA6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Обърнете внимание, че за да имате възможност да работите съвместно по документа, следва да въведете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Gmail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потребителя, а не каква да е друга електронна поща. </a:t>
            </a: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Ако желаете да споделите документа с повече от един потребители, избройте имейл адресите им, като ги отделите със запетаи. Важно е вдясно да е избрана опцията </a:t>
            </a:r>
            <a:r>
              <a:rPr lang="bg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Редактор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противен случай няма да може да работите съвместно по документа. </a:t>
            </a: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Също така добре би било да известите другите потребители, че споделяте документ с тях, като изберете отметката </a:t>
            </a:r>
            <a:r>
              <a:rPr lang="bg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Известяване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напишете кратко уведомително съобщение в полето за писане.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277FF84-2BB7-4E54-CE83-83F47E59D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70" y="2034284"/>
            <a:ext cx="3429019" cy="301753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E05C6A-CCBA-5CE7-D3F5-09098EA418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200053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FA603-59C3-03C8-DE10-7475E6807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Редакция на общ документ в </a:t>
            </a:r>
            <a:r>
              <a:rPr lang="en-GB" dirty="0"/>
              <a:t>Google Docs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F3F31-3E4F-AE8C-5386-6A82B013C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900" y="2134708"/>
            <a:ext cx="10818689" cy="1450974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Веднъж вече споделен, документът е наличен за съвместна работа. </a:t>
            </a: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Всеки от потребителите, с които е споделен, може да го редактира по всяко време и всяка редакция ще бъде запазена своевременно. </a:t>
            </a: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горната част на документа, в средата, ще откриете текст, с отбелязано време на последна редакция.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37C0D2-F2BF-1F45-6280-945086C819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B70934-2D08-2C96-35E2-AA83B9707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042" y="4105029"/>
            <a:ext cx="7772400" cy="72057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73038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5D727-6D04-8D22-9930-918B99860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Коментиране на общ документ в </a:t>
            </a:r>
            <a:r>
              <a:rPr lang="en-GB" dirty="0"/>
              <a:t>Google Docs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14603-D414-F244-8468-A68BE8EDE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190" y="1620838"/>
            <a:ext cx="10346077" cy="2714856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Интересна допълнителна възможност е освен да се редактира, също и да се поставят коментари от отделните потребители в споделения документ. Така може лесно да се отбележат проблемни места в документа, които впоследствие да бъдат редактирани. </a:t>
            </a:r>
          </a:p>
          <a:p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дава възможност да коментираме, да отбелязваме емоции чрез емотикони и да предлагаме редакции. Тези действия могат да се приложат върху различни части от текст – един цял ред, няколко думи, отделна дума. </a:t>
            </a: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Маркирайте частта от текста, която бихте желали да коментирате и от новопоявилите се икони вдясно избере най-горната за писане на коментар.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E5B44C-322E-D3B4-6C27-7A7BB3315D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8290EAE-33CD-1656-62A6-CFFC7CD6D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4505557"/>
            <a:ext cx="7772400" cy="122074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70492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5D727-6D04-8D22-9930-918B99860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Коментиране на общ документ в </a:t>
            </a:r>
            <a:r>
              <a:rPr lang="en-GB" dirty="0"/>
              <a:t>Google Docs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14603-D414-F244-8468-A68BE8EDE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190" y="1620837"/>
            <a:ext cx="10346077" cy="354706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новопоявилото се поле напишете коментар. Може чрез символа @ да добавите и конкретен потребител, към който коментарът е насочен.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Всеки коментар, подобно на редакциите, автоматично се запазва. За да изтриете даден коментар, щракнете върху трите точки в десния му край и изберете </a:t>
            </a:r>
            <a:r>
              <a:rPr lang="bg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Изтриване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bg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Редактиране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 да го промените.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E5B44C-322E-D3B4-6C27-7A7BB3315D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2D169F-168B-962B-94D5-16DD03F2E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365" y="2664716"/>
            <a:ext cx="4470687" cy="95490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57251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649F2-AC8E-D648-80FE-D38C005A9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bg-BG" sz="4400" dirty="0"/>
              <a:t>Работа по общ документ в облачна среда </a:t>
            </a:r>
            <a:br>
              <a:rPr lang="bg-BG" sz="4400" dirty="0"/>
            </a:br>
            <a:r>
              <a:rPr lang="bg-BG" sz="4400" dirty="0"/>
              <a:t>с </a:t>
            </a:r>
            <a:r>
              <a:rPr lang="en-GB" sz="4400" dirty="0"/>
              <a:t>Microsoft 365</a:t>
            </a:r>
            <a:endParaRPr lang="en-BG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BE1FF-12FC-CD37-AF69-1543CFDCB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 365 е продуктова фамилия от софтуер за продуктивност, сътрудничество и облачни услуги, собственост на Microsoft. </a:t>
            </a: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Тя включва онлайн услуги като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Outlook.com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OneDrive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Microsoft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Teams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програми, продавани преди под името Microsoft Office (включително приложения като Word, Excel, PowerPoint и Outlook за различни операционни системи, мобилни устройства и в интернет), корпоративни продукти и услуги. </a:t>
            </a: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Той обхваща и абонаментни планове, включващи тези продукти, включително такива, които включват абонаментни лицензи за настолен и мобилен софтуер, както и интернет услуги за електронна поща.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E83C80-BFFD-3EC8-EAEC-5BEC42FF36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356"/>
          <a:stretch/>
        </p:blipFill>
        <p:spPr>
          <a:xfrm>
            <a:off x="8020570" y="1970800"/>
            <a:ext cx="3334367" cy="336204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8F80F5-A166-53C2-35CF-CB61952997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16270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33BF9DD-8A45-4EEE-B231-0A14D322E5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6543A5-A3D2-72AA-041C-13DF7674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>
            <a:normAutofit/>
          </a:bodyPr>
          <a:lstStyle/>
          <a:p>
            <a:r>
              <a:rPr lang="bg-BG" dirty="0"/>
              <a:t>Вход в облачната среда </a:t>
            </a:r>
            <a:r>
              <a:rPr lang="en-GB" dirty="0"/>
              <a:t>Microsoft 365</a:t>
            </a:r>
            <a:endParaRPr lang="en-BG" dirty="0"/>
          </a:p>
        </p:txBody>
      </p:sp>
      <p:pic>
        <p:nvPicPr>
          <p:cNvPr id="6" name="Picture 5" descr="Timeline&#10;&#10;Description automatically generated">
            <a:extLst>
              <a:ext uri="{FF2B5EF4-FFF2-40B4-BE49-F238E27FC236}">
                <a16:creationId xmlns:a16="http://schemas.microsoft.com/office/drawing/2014/main" id="{FFBDE62D-DB3D-014B-AC78-78B12BFD4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58" y="2332504"/>
            <a:ext cx="4001315" cy="305100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020DCC9-F851-4562-BB20-1AB3C51BF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C6FCF-6D77-977C-20C8-F00105156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4769" y="2198914"/>
            <a:ext cx="6574973" cy="3670180"/>
          </a:xfrm>
        </p:spPr>
        <p:txBody>
          <a:bodyPr>
            <a:normAutofit/>
          </a:bodyPr>
          <a:lstStyle/>
          <a:p>
            <a:r>
              <a:rPr lang="bg-BG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да използвате Microsoft 365, трябва да се регистрирате на следния адрес: </a:t>
            </a:r>
            <a:r>
              <a:rPr lang="bg-BG" sz="2400" u="sng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https://www.office.com/</a:t>
            </a:r>
            <a:r>
              <a:rPr lang="bg-BG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да въведете данните на вашия </a:t>
            </a:r>
            <a:r>
              <a:rPr lang="en-US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 </a:t>
            </a:r>
            <a:r>
              <a:rPr lang="bg-BG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профил чрез бутона </a:t>
            </a:r>
            <a:r>
              <a:rPr lang="en-US" sz="24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 in</a:t>
            </a:r>
            <a:r>
              <a:rPr lang="bg-BG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bg-BG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Ако вече сте се регистрирали и ползвате </a:t>
            </a:r>
            <a:r>
              <a:rPr lang="en-US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Skype</a:t>
            </a:r>
            <a:r>
              <a:rPr lang="bg-BG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това са същите данни и може да ги въведете тук (1), а ако все още нямате профил в </a:t>
            </a:r>
            <a:r>
              <a:rPr lang="en-US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Microsoft, </a:t>
            </a:r>
            <a:r>
              <a:rPr lang="bg-BG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 тук да си създадете (2) чрез като щракнете на </a:t>
            </a:r>
            <a:r>
              <a:rPr lang="en-US" sz="24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 One!</a:t>
            </a:r>
            <a:endParaRPr lang="en-BG" sz="2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FBCAC9-BD8B-4F3B-AD74-EF37D421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556C5A8-AD7E-4CE7-87BE-9EA3B5E1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44285C-48C1-2DF5-DA51-7A85C8B5D7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0B993846-CD9D-2ED1-5845-27C8F62AE8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280" y="3610355"/>
            <a:ext cx="2187148" cy="42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253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F0917-9AB3-FAFC-7038-24D0A6C8D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Microsoft 365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D64E7-E7CD-6D6E-265A-69AFA5162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382" y="1703031"/>
            <a:ext cx="10839236" cy="3762821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Има възможност да изберете опцията </a:t>
            </a:r>
            <a:r>
              <a:rPr lang="en-US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Stay signed in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така че да не се налага всеки път да влизате отново в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профила. Ако работите на лично устройство, изберете тази опция, чрез бутона </a:t>
            </a:r>
            <a:r>
              <a:rPr lang="en-US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случай, че работите на обществен компютър или компютър на приятел, изберете </a:t>
            </a:r>
            <a:r>
              <a:rPr lang="en-US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следващата стъпка свалите приложението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 365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на вашия умен телефон. Изберете </a:t>
            </a:r>
            <a:r>
              <a:rPr lang="en-US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 it now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 да задействате тази възможност веднага, или </a:t>
            </a:r>
            <a:r>
              <a:rPr lang="en-US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thanks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да откажете (винаги може да го направите на по-късен етап директно през вашия умен телефон).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лична употреба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 365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безплатен при базови условия на хранилището за файлове с размер 5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GB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Ако се нуждаете от повече място, може да се абонирате за някои от платените планове на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 365.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355DFA-0E9C-56AE-A463-50865A4DFB4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666564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Съдържание</a:t>
            </a:r>
            <a:endParaRPr lang="en-GB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>
          <a:xfrm>
            <a:off x="554804" y="1615281"/>
            <a:ext cx="11260476" cy="4679950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bg-BG" altLang="en-US" dirty="0"/>
              <a:t>Анотация на темата и нови понятия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bg-BG" altLang="en-US" dirty="0"/>
              <a:t>Облачни технологии за съвместна работа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bg-BG" dirty="0"/>
              <a:t>Работа по общ документ в облачна среда с </a:t>
            </a:r>
            <a:r>
              <a:rPr lang="en-GB" dirty="0"/>
              <a:t>Google Docs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bg-BG" altLang="en-US" dirty="0"/>
              <a:t>Работа по общ документ в облачна среда с </a:t>
            </a:r>
            <a:r>
              <a:rPr lang="en-GB" altLang="en-US" dirty="0"/>
              <a:t>Microsoft 365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bg-BG" altLang="en-US" dirty="0"/>
              <a:t>Предимства от сътрудничество чрез облачни технологии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</a:t>
            </a:r>
            <a:r>
              <a:rPr lang="ru-RU" dirty="0" err="1"/>
              <a:t>Европейска</a:t>
            </a:r>
            <a:r>
              <a:rPr lang="ru-RU" dirty="0"/>
              <a:t> Рамка на </a:t>
            </a:r>
            <a:r>
              <a:rPr lang="ru-RU" dirty="0" err="1"/>
              <a:t>дигиталните</a:t>
            </a:r>
            <a:r>
              <a:rPr lang="ru-RU" dirty="0"/>
              <a:t> компетентности с </a:t>
            </a:r>
            <a:r>
              <a:rPr lang="ru-RU" dirty="0" err="1"/>
              <a:t>петте</a:t>
            </a:r>
            <a:r>
              <a:rPr lang="ru-RU" dirty="0"/>
              <a:t> области на </a:t>
            </a:r>
            <a:r>
              <a:rPr lang="ru-RU" dirty="0" err="1"/>
              <a:t>дигитална</a:t>
            </a:r>
            <a:r>
              <a:rPr lang="ru-RU" dirty="0"/>
              <a:t> </a:t>
            </a:r>
            <a:r>
              <a:rPr lang="ru-RU" dirty="0" err="1"/>
              <a:t>компетентност</a:t>
            </a:r>
            <a:r>
              <a:rPr lang="ru-RU" dirty="0"/>
              <a:t> и 21 </a:t>
            </a:r>
            <a:r>
              <a:rPr lang="ru-RU" dirty="0" err="1"/>
              <a:t>дигитални</a:t>
            </a:r>
            <a:r>
              <a:rPr lang="ru-RU" dirty="0"/>
              <a:t> умения/ компетентности (</a:t>
            </a:r>
            <a:r>
              <a:rPr lang="ru-RU" dirty="0" err="1"/>
              <a:t>DigComp</a:t>
            </a:r>
            <a:r>
              <a:rPr lang="ru-RU" dirty="0"/>
              <a:t> 2.1)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33BF9DD-8A45-4EEE-B231-0A14D322E5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22DFF3-5C3C-CE4D-030C-456A70DF8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>
            <a:normAutofit/>
          </a:bodyPr>
          <a:lstStyle/>
          <a:p>
            <a:r>
              <a:rPr lang="bg-BG" dirty="0"/>
              <a:t>Създаване на документ в </a:t>
            </a:r>
            <a:r>
              <a:rPr lang="en-GB" dirty="0"/>
              <a:t>Microsoft 365</a:t>
            </a:r>
            <a:endParaRPr lang="en-B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2666F4-08E7-A738-2F36-7D66228B6D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99" y="1606729"/>
            <a:ext cx="4001315" cy="33811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020DCC9-F851-4562-BB20-1AB3C51BF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13A5F-2DB4-31B8-E9B8-88D8F303B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4769" y="2198914"/>
            <a:ext cx="6574973" cy="3670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да създадете нов текстов документ в платформата </a:t>
            </a:r>
            <a:r>
              <a:rPr lang="en-US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 365</a:t>
            </a:r>
            <a:r>
              <a:rPr lang="bg-BG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изберете от панела вляво иконата на </a:t>
            </a:r>
            <a:r>
              <a:rPr lang="en-US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Word </a:t>
            </a:r>
            <a:r>
              <a:rPr lang="bg-BG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след това </a:t>
            </a:r>
            <a:r>
              <a:rPr lang="en-US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 blank document </a:t>
            </a:r>
            <a:r>
              <a:rPr lang="bg-BG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директно щракнете върху иконата с празен лист под надписа </a:t>
            </a:r>
            <a:r>
              <a:rPr lang="en-US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 New</a:t>
            </a:r>
            <a:r>
              <a:rPr lang="en-US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FBCAC9-BD8B-4F3B-AD74-EF37D421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556C5A8-AD7E-4CE7-87BE-9EA3B5E1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E3025A-36C1-BFC5-CD8F-5B93501E6E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6172569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78812-2AB5-FBA2-0AB4-A1B562FC1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Създаване на документ в </a:t>
            </a:r>
            <a:r>
              <a:rPr lang="en-GB" dirty="0"/>
              <a:t>Microsoft 365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2B7F9-46D1-5B5F-017C-8DA54144E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513" y="2167846"/>
            <a:ext cx="10345004" cy="4132941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Веднъж създаден, документът автоматично се запазва във вашето лично файлово пространство в платформата, сходно на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Диск, което тук се нарича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OneDrive.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Щракнете най-горе вдясно, върху надписа </a:t>
            </a:r>
            <a:r>
              <a:rPr lang="en-US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Document – Saved to OneDrive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да промените името на файла.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170120-E470-8F52-8C58-BA3DC1519A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BE1E48-0837-E90C-F30E-917BA1713C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374" y="4060851"/>
            <a:ext cx="3987800" cy="5080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701600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8179D-D219-8547-A499-D9F4AEEF0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Споделяне на документ в </a:t>
            </a:r>
            <a:r>
              <a:rPr lang="en-GB" dirty="0"/>
              <a:t>Microsoft 365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CF6B6-C063-CB80-7E3B-8B6D031F1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6750" y="1620838"/>
            <a:ext cx="4923373" cy="4679950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да споделите документа с други потребители, има две по-бързи възможности: от самия документ с бутона </a:t>
            </a:r>
            <a:r>
              <a:rPr lang="en-US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Share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горния десен ъгъл или от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OneDrive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като щракнете с десен бутон върху файла и изберете </a:t>
            </a:r>
            <a:r>
              <a:rPr lang="en-US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Share</a:t>
            </a:r>
            <a:r>
              <a:rPr lang="bg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 двата случая ще се появи прозорец, в който може да въведете имейл адреса на потребителя, с който искате са споделите документа.</a:t>
            </a: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Подобно на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 Docs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ако желаете да споделите документа с повече от един потребители, избройте имейл адресите им, като ги отделите със запетаи. Също така може да напишете кратко уведомително съобщение в полето за писане </a:t>
            </a:r>
            <a:r>
              <a:rPr lang="en-US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Изпратете чрез бутона </a:t>
            </a:r>
            <a:r>
              <a:rPr lang="en-US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D60B10-D0E4-3515-5E4B-5548189252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39BFDD-A019-A7DE-4062-6A454E48A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86" y="1694309"/>
            <a:ext cx="1741841" cy="394620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370A0A-20C6-56C9-3E13-8DF6B29003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123" y="1620838"/>
            <a:ext cx="4875391" cy="433940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732781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94BB6-692F-F726-7145-F859747CB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Редакция на общ документ в </a:t>
            </a:r>
            <a:r>
              <a:rPr lang="en-GB" dirty="0"/>
              <a:t>Microsoft 365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0A873-4DF4-EF2E-6035-6735CA715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819" y="2506893"/>
            <a:ext cx="10551561" cy="3788337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Веднъж вече споделен, документът е наличен за съвместна работа. </a:t>
            </a: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Всеки от потребителите, с които е споделен, може да го редактира по всяко време и всяка редакция ще бъде запазена своевременно.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15E1AA-1CAE-F710-9150-257528C29C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8529067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76B7A-60B1-0823-BA81-4C066084B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Коментиране на общ документ в </a:t>
            </a:r>
            <a:r>
              <a:rPr lang="en-GB" dirty="0"/>
              <a:t>Microsoft 365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33B01-DB2B-1F0F-ED49-D716A4AB3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302" y="1620838"/>
            <a:ext cx="10284433" cy="4679950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Подобно на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 Docs,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тук освен да се редактира, също може и да се поставят коментари от отделните потребители в споделения документ. Може да се коментират различни части от текста – един цял ред, няколко думи, отделна дума. Маркирайте частта от текста, която бихте желали да коментирате и щракнете върху новопоявилата се икона вдясно за писане на коментар.</a:t>
            </a:r>
          </a:p>
          <a:p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Всеки коментар, подобно на редакциите, автоматично се запазва. За да изтриете даден коментар, щракнете върху трите точки в десния му край и изберете </a:t>
            </a:r>
            <a:r>
              <a:rPr lang="en-US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 thread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en-US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 comment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 да го промените.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4F444C-E759-F82A-2F83-61F0D94F03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369875-F5DB-2679-4277-44AFFE8386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275" y="3157141"/>
            <a:ext cx="4288390" cy="92555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32450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24C3288C-A4B9-FDEF-7023-68B73D51DB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r="51" b="-1"/>
          <a:stretch/>
        </p:blipFill>
        <p:spPr>
          <a:xfrm>
            <a:off x="20" y="286603"/>
            <a:ext cx="12191980" cy="685799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9F7CBA9-9D9B-479F-AAB5-BF785971C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BF9613C-01A1-CEE6-8AA5-3251890EE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hangingPunct="1"/>
            <a:r>
              <a:rPr lang="bg-BG" altLang="en-US" dirty="0"/>
              <a:t>Предимства от сътрудничество </a:t>
            </a:r>
            <a:br>
              <a:rPr lang="en-US" altLang="en-US" dirty="0"/>
            </a:br>
            <a:r>
              <a:rPr lang="bg-BG" altLang="en-US" dirty="0"/>
              <a:t>чрез облачни технологии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3385F-5B49-2A09-DB60-667601653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Инструментите за съвместна работа в облак могат да имат положителен ефект върху груповата комуникация и работата в екип. Ползите от сътрудничеството в облака включват следното: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Ефективност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Сътрудничеството в облак позволява асинхронна комуникация и редактиране. Потребителите не трябва да чакат колега от екипа да приключи работата си по даден документ, а могат да правят приноси по всяко време. Работата се върши по-бързо, защото потребителите имат достъп до документите, когато са готови да допринесат.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Гъвкавост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Облакът позволява на членовете на екипа да работят отвсякъде и в различни часови зони. Всичко, от което се нуждаят, е интернет връзка и достъп до подходящите документи.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Сътрудничество в реално време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Членовете на екипа си сътрудничат в реално време. Веднага след като бъде направена промяна в документ, останалите членове на екипа виждат промяната. Те знаят кога е направена промяната и кой я е направил.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54480E5-678B-478F-9170-46502C5FB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98D875-841B-47A7-B4C8-237DBCE2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70057C-289F-A2AA-A3E9-19550E962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67202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26AF11E5-6940-62E5-67BF-EDAA6029BA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r="5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9F7CBA9-9D9B-479F-AAB5-BF785971C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BF9613C-01A1-CEE6-8AA5-3251890EE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hangingPunct="1"/>
            <a:r>
              <a:rPr lang="bg-BG" altLang="en-US"/>
              <a:t>Предимства от сътрудничество </a:t>
            </a:r>
            <a:br>
              <a:rPr lang="en-US" altLang="en-US"/>
            </a:br>
            <a:r>
              <a:rPr lang="bg-BG" altLang="en-US"/>
              <a:t>чрез облачни технологии</a:t>
            </a:r>
            <a:endParaRPr lang="bg-BG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3385F-5B49-2A09-DB60-667601653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marL="342900" lvl="0" indent="-342900">
              <a:buFont typeface="Symbol" pitchFamily="2" charset="2"/>
              <a:buChar char=""/>
            </a:pPr>
            <a:r>
              <a:rPr lang="bg-BG" sz="2000" b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 на достъпа</a:t>
            </a:r>
            <a:r>
              <a:rPr lang="bg-BG" sz="20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Изчислителните облаци и инструментите за сътрудничество в облака помагат на ръководителите на проекти и членовете на екипите да контролират нивата на разрешения, както и достъпа до информация и това кой може да прави промени. Това оптимизира процесите, като ограничава обема на информацията, която всеки член на екипа вижда. Освен това осигурява неприкосновеност на личния живот и сигурност на данните, тъй като само удостоверените потребители имат достъп до конкретни документи.</a:t>
            </a:r>
            <a:endParaRPr lang="en-BG" sz="20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bg-BG" sz="2000" b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Всеобхватност</a:t>
            </a:r>
            <a:r>
              <a:rPr lang="bg-BG" sz="20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Инструментите за сътрудничество позволяват на много членове на екипа да допринасят за даден проект, ако е необходимо широко участие.</a:t>
            </a:r>
            <a:endParaRPr lang="en-BG" sz="20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Symbol" pitchFamily="2" charset="2"/>
              <a:buChar char=""/>
            </a:pPr>
            <a:r>
              <a:rPr lang="bg-BG" sz="2000" b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 на версиите</a:t>
            </a:r>
            <a:r>
              <a:rPr lang="bg-BG" sz="20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Членовете на екипа могат да видят историята на даден документ, за да оптимизират работния процес и да се върнат назад, ако е необходимо.</a:t>
            </a:r>
            <a:endParaRPr lang="en-BG" sz="20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54480E5-678B-478F-9170-46502C5FB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98D875-841B-47A7-B4C8-237DBCE2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70057C-289F-A2AA-A3E9-19550E962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87083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2ABB703-2B0E-4C3B-B4A2-F3973548E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FAA390-6D4D-93D1-7F2A-159289549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>
            <a:normAutofit/>
          </a:bodyPr>
          <a:lstStyle/>
          <a:p>
            <a:r>
              <a:rPr lang="bg-BG" altLang="en-US" sz="4400"/>
              <a:t>Анотация на темата и нови понятия</a:t>
            </a:r>
            <a:endParaRPr lang="en-BG" sz="440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C21570E-E159-49A6-9891-FA397B7A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02B05-48E8-80AD-5CC8-365123EDA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84" y="2198914"/>
            <a:ext cx="5127172" cy="3670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sz="1800" dirty="0"/>
              <a:t>Тук ще научите: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са принципите на работа с облачни технологии и технологии за сътрудничество (на базово ниво) и какви са добрите практики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да използвате технологии за съвместна работа и сътрудничество (създаване на споделени документи, коментиране и редактиране на споделени документи в реално време).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5DA498-D9A2-4DA9-B9DA-B3776E08C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A73093-4B9D-420D-B17E-52293703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043DBB-055E-7E72-7B60-9AAECA035B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E075EA8-D001-86FE-FBCD-41A74480D3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602598"/>
              </p:ext>
            </p:extLst>
          </p:nvPr>
        </p:nvGraphicFramePr>
        <p:xfrm>
          <a:off x="823605" y="2285843"/>
          <a:ext cx="4812920" cy="14399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4271">
                  <a:extLst>
                    <a:ext uri="{9D8B030D-6E8A-4147-A177-3AD203B41FA5}">
                      <a16:colId xmlns:a16="http://schemas.microsoft.com/office/drawing/2014/main" val="3745550133"/>
                    </a:ext>
                  </a:extLst>
                </a:gridCol>
                <a:gridCol w="3198649">
                  <a:extLst>
                    <a:ext uri="{9D8B030D-6E8A-4147-A177-3AD203B41FA5}">
                      <a16:colId xmlns:a16="http://schemas.microsoft.com/office/drawing/2014/main" val="3691817516"/>
                    </a:ext>
                  </a:extLst>
                </a:gridCol>
              </a:tblGrid>
              <a:tr h="5864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800" dirty="0">
                          <a:effectLst/>
                        </a:rPr>
                        <a:t>Понятие</a:t>
                      </a:r>
                      <a:endParaRPr lang="en-BG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800">
                          <a:effectLst/>
                        </a:rPr>
                        <a:t>Описание</a:t>
                      </a:r>
                      <a:endParaRPr lang="en-BG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9067976"/>
                  </a:ext>
                </a:extLst>
              </a:tr>
              <a:tr h="8535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200">
                          <a:effectLst/>
                        </a:rPr>
                        <a:t>Облачни технологии за съвместна работа</a:t>
                      </a:r>
                      <a:endParaRPr lang="en-BG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200" dirty="0">
                          <a:effectLst/>
                        </a:rPr>
                        <a:t>Интернет технологии, позволяващи съвместна работа по споделени документи в реално време.</a:t>
                      </a:r>
                      <a:endParaRPr lang="en-BG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5529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0613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2ABB703-2B0E-4C3B-B4A2-F3973548E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F9613C-01A1-CEE6-8AA5-3251890EE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>
            <a:normAutofit/>
          </a:bodyPr>
          <a:lstStyle/>
          <a:p>
            <a:pPr eaLnBrk="1" hangingPunct="1"/>
            <a:r>
              <a:rPr lang="bg-BG" altLang="en-US" sz="4400"/>
              <a:t>Облачни технологии </a:t>
            </a:r>
            <a:br>
              <a:rPr lang="bg-BG" altLang="en-US" sz="4400"/>
            </a:br>
            <a:r>
              <a:rPr lang="bg-BG" altLang="en-US" sz="4400"/>
              <a:t>за съвместна работа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9A1329A6-3FDF-9322-69B6-0FE28C41D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73" y="2377133"/>
            <a:ext cx="5451627" cy="2834845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C21570E-E159-49A6-9891-FA397B7A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3385F-5B49-2A09-DB60-667601653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84" y="2198914"/>
            <a:ext cx="5127172" cy="3670180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bg-BG" sz="20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Сътрудничеството в облак е вид корпоративно сътрудничество, което позволява на отделни потребители да работят заедно по документи и други видове данни, които се съхраняват онлайн. Например служителите в редица компании използват платформи за сътрудничество в облака, за да споделят, редактират и работят заедно по проекти. Сътрудничеството в облак позволява на двама или повече души да работят по даден проект едновременно.</a:t>
            </a:r>
            <a:endParaRPr lang="en-BG" sz="20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5DA498-D9A2-4DA9-B9DA-B3776E08C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A73093-4B9D-420D-B17E-52293703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70057C-289F-A2AA-A3E9-19550E962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226815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2ABB703-2B0E-4C3B-B4A2-F3973548E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F9613C-01A1-CEE6-8AA5-3251890EE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>
            <a:normAutofit/>
          </a:bodyPr>
          <a:lstStyle/>
          <a:p>
            <a:pPr eaLnBrk="1" hangingPunct="1"/>
            <a:r>
              <a:rPr lang="bg-BG" altLang="en-US" sz="4400"/>
              <a:t>Облачни технологии </a:t>
            </a:r>
            <a:br>
              <a:rPr lang="bg-BG" altLang="en-US" sz="4400"/>
            </a:br>
            <a:r>
              <a:rPr lang="bg-BG" altLang="en-US" sz="4400"/>
              <a:t>за съвместна работа</a:t>
            </a: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CEF93099-CE1D-1ECE-4A62-379716E1C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92" y="1449499"/>
            <a:ext cx="5451627" cy="3638961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C21570E-E159-49A6-9891-FA397B7A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3385F-5B49-2A09-DB60-667601653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84" y="2198914"/>
            <a:ext cx="5127172" cy="3670180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bg-BG" sz="18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Проектът за сътрудничество в облака започва, когато един потребител създаде файл или документ и даде достъп на други лица. Например създателят на проекта може да сподели връзка към файла, която позволява на другите да го разглеждат и редактират. Другите потребители могат да редактират и променят документа по всяко време, включително когато по него работят други членове на екипа. Промените се запазват и синхронизират, така че всички потребители да виждат една и съща версия на документа.</a:t>
            </a:r>
            <a:endParaRPr lang="en-BG" sz="18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5DA498-D9A2-4DA9-B9DA-B3776E08C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A73093-4B9D-420D-B17E-52293703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70057C-289F-A2AA-A3E9-19550E962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119459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9613C-01A1-CEE6-8AA5-3251890EE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hangingPunct="1"/>
            <a:r>
              <a:rPr lang="bg-BG" altLang="en-US" dirty="0"/>
              <a:t>Облачни технологии </a:t>
            </a:r>
            <a:br>
              <a:rPr lang="bg-BG" altLang="en-US" dirty="0"/>
            </a:br>
            <a:r>
              <a:rPr lang="bg-BG" altLang="en-US" dirty="0"/>
              <a:t>за съвместна работа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3385F-5B49-2A09-DB60-667601653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bg-BG" sz="22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Инструментите за съвместна работа в облака често предоставят възможност на участниците в проекта да виждат кой друг разглежда документа и да общуват с другите членове на екипа, докато работят, като използват коментари или функция за чат. Ако преценят, че е необходимо, потребителите могат да направят специфични настройки, които им позволяват да получават предупреждения по имейл, така че да знаят, когато даден файл е променен. Тези и други функции увеличават ефективността и производителността на работниците.</a:t>
            </a:r>
            <a:endParaRPr lang="en-BG" sz="2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1176666F-FDA8-8CB3-4954-3C2494DE1F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70" y="2711292"/>
            <a:ext cx="3135109" cy="1881064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70057C-289F-A2AA-A3E9-19550E962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684117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062DE-6C81-965B-B2CE-AB0214C9C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bg-BG" sz="4400" dirty="0"/>
              <a:t>Работа по общ документ в облачна среда </a:t>
            </a:r>
            <a:br>
              <a:rPr lang="en-US" sz="4400" dirty="0"/>
            </a:br>
            <a:r>
              <a:rPr lang="bg-BG" sz="4400" dirty="0"/>
              <a:t>с </a:t>
            </a:r>
            <a:r>
              <a:rPr lang="en-GB" sz="4400" dirty="0"/>
              <a:t>Google Docs</a:t>
            </a:r>
            <a:endParaRPr lang="en-BG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A65C4-3517-30D6-5FF7-5822B18D3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областта на компютърните технологии офис пакетът е колекция от софтуер за производителност, която обикновено съдържа поне текстообработваща програма, електронна таблица и програма за презентации. Съществуват много различни марки и видове офис пакети.</a:t>
            </a:r>
            <a:endParaRPr lang="en-BG" sz="18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онлайн текстообработваща програма, включена като част от безплатния уеб базиран пакет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Editors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предлаган от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който включва също: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Sheets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Slides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Drawings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Sites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Keep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достъпен чрез интернет браузър като уеб базирано приложение, а също така се предлага като мобилно приложение за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Android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като настолно приложение за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ChromeOS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180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0B4127A5-5C7F-A89C-FC2F-65612DE52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544" y="1916318"/>
            <a:ext cx="2525161" cy="347101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B36A11-8C94-2ED5-DAFB-1BC0F0DCC4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627677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EE17F-9A68-18F7-F483-5DA97FC8F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4800" dirty="0"/>
              <a:t>Работа по общ документ в облачна среда </a:t>
            </a:r>
            <a:br>
              <a:rPr lang="en-US" sz="4800" dirty="0"/>
            </a:br>
            <a:r>
              <a:rPr lang="bg-BG" sz="4800" dirty="0"/>
              <a:t>с </a:t>
            </a:r>
            <a:r>
              <a:rPr lang="en-GB" sz="4800" dirty="0"/>
              <a:t>Google Docs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B262B-2E49-9119-106A-847FBB85E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78" y="1620838"/>
            <a:ext cx="10757043" cy="4679950"/>
          </a:xfrm>
        </p:spPr>
        <p:txBody>
          <a:bodyPr/>
          <a:lstStyle/>
          <a:p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позволява на потребителите да създават и редактират документи онлайн, като си сътрудничат с други потребители в реално време.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Редакциите се проследяват от потребителя, който ги прави, като историята на редакциите представя промените. Позицията на редактиращия в момента се подчертава със специфичен за него цвят и курсор, а система за разрешения регулира какво могат да правят потребителите.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новите актуализации на програмата са въведени функции, предлагащи резултати от търсене въз основа на съдържанието на документа, както и възможности за възлагане на задачи на други потребители.</a:t>
            </a:r>
            <a:endParaRPr lang="en-US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поддържа отваряне и запазване на документи в голям набор от формати: стандартния формат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OpenDocument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Rich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формат, обикновен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Unicode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текст, Microsoft Word и др. Има възможност и за експортиране във форматите PDF и EPUB.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73C6D9-7CE6-E987-5B0D-8951B60F61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885720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EE17F-9A68-18F7-F483-5DA97FC8F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4800" dirty="0"/>
              <a:t>Работа по общ документ в облачна среда </a:t>
            </a:r>
            <a:br>
              <a:rPr lang="en-US" sz="4800" dirty="0"/>
            </a:br>
            <a:r>
              <a:rPr lang="bg-BG" sz="4800" dirty="0"/>
              <a:t>с </a:t>
            </a:r>
            <a:r>
              <a:rPr lang="en-GB" sz="4800" dirty="0"/>
              <a:t>Google Docs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B262B-2E49-9119-106A-847FBB85E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78" y="2712378"/>
            <a:ext cx="10757043" cy="358841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да създадете профил в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 е задължително да имате имейл адрес в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(@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gmail.com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но ако имате такъв, то вече имате и регистрация и за други услуги, предлагани от компанията, като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 Docs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лична употреба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 Docs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безплатна при базови условия на хранилището за файлове с размер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GB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Ако се нуждаете от повече място, може да закупите на база годишен абонамент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73C6D9-7CE6-E987-5B0D-8951B60F61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38618337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2354</TotalTime>
  <Words>2848</Words>
  <Application>Microsoft Macintosh PowerPoint</Application>
  <PresentationFormat>Widescreen</PresentationFormat>
  <Paragraphs>127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Cambria</vt:lpstr>
      <vt:lpstr>Symbol</vt:lpstr>
      <vt:lpstr>Retrospect</vt:lpstr>
      <vt:lpstr>2.4. Сътрудничество чрез дигитални технологии</vt:lpstr>
      <vt:lpstr>Съдържание</vt:lpstr>
      <vt:lpstr>Анотация на темата и нови понятия</vt:lpstr>
      <vt:lpstr>Облачни технологии  за съвместна работа</vt:lpstr>
      <vt:lpstr>Облачни технологии  за съвместна работа</vt:lpstr>
      <vt:lpstr>Облачни технологии  за съвместна работа</vt:lpstr>
      <vt:lpstr>Работа по общ документ в облачна среда  с Google Docs</vt:lpstr>
      <vt:lpstr>Работа по общ документ в облачна среда  с Google Docs</vt:lpstr>
      <vt:lpstr>Работа по общ документ в облачна среда  с Google Docs</vt:lpstr>
      <vt:lpstr>Създаване на документ в Google Docs</vt:lpstr>
      <vt:lpstr>Създаване на документ в Google Docs</vt:lpstr>
      <vt:lpstr>Споделяне на документ в Google Docs</vt:lpstr>
      <vt:lpstr>Споделяне на документ в Google Docs</vt:lpstr>
      <vt:lpstr>Редакция на общ документ в Google Docs</vt:lpstr>
      <vt:lpstr>Коментиране на общ документ в Google Docs</vt:lpstr>
      <vt:lpstr>Коментиране на общ документ в Google Docs</vt:lpstr>
      <vt:lpstr>Работа по общ документ в облачна среда  с Microsoft 365</vt:lpstr>
      <vt:lpstr>Вход в облачната среда Microsoft 365</vt:lpstr>
      <vt:lpstr>Microsoft 365</vt:lpstr>
      <vt:lpstr>Създаване на документ в Microsoft 365</vt:lpstr>
      <vt:lpstr>Създаване на документ в Microsoft 365</vt:lpstr>
      <vt:lpstr>Споделяне на документ в Microsoft 365</vt:lpstr>
      <vt:lpstr>Редакция на общ документ в Microsoft 365</vt:lpstr>
      <vt:lpstr>Коментиране на общ документ в Microsoft 365</vt:lpstr>
      <vt:lpstr>Предимства от сътрудничество  чрез облачни технологии</vt:lpstr>
      <vt:lpstr>Предимства от сътрудничество  чрез облачни технологии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249</cp:revision>
  <dcterms:created xsi:type="dcterms:W3CDTF">2023-01-03T13:46:11Z</dcterms:created>
  <dcterms:modified xsi:type="dcterms:W3CDTF">2023-01-31T09:27:34Z</dcterms:modified>
</cp:coreProperties>
</file>