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31/01/2023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2.4. Сътрудничество</a:t>
            </a:r>
            <a:b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чрез дигитални технологии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66D93-F995-01D6-A994-0EC09542F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Работа по общ документ в облачна среда </a:t>
            </a:r>
            <a:br>
              <a:rPr lang="en-US" dirty="0"/>
            </a:br>
            <a:r>
              <a:rPr lang="bg-BG" dirty="0"/>
              <a:t>с </a:t>
            </a:r>
            <a:r>
              <a:rPr lang="en-US" dirty="0"/>
              <a:t>Dropbox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FB162-1AD6-91D9-3F71-06CC9BF8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238" y="1620838"/>
            <a:ext cx="10181690" cy="4679950"/>
          </a:xfrm>
        </p:spPr>
        <p:txBody>
          <a:bodyPr/>
          <a:lstStyle/>
          <a:p>
            <a:r>
              <a:rPr lang="bg-BG" dirty="0"/>
              <a:t>В платформата </a:t>
            </a:r>
            <a:r>
              <a:rPr lang="en-BG" dirty="0"/>
              <a:t>Dropbox</a:t>
            </a:r>
            <a:r>
              <a:rPr lang="bg-BG" dirty="0"/>
              <a:t>, подобно на </a:t>
            </a:r>
            <a:r>
              <a:rPr lang="en-US" dirty="0"/>
              <a:t>Google Docs </a:t>
            </a:r>
            <a:r>
              <a:rPr lang="bg-BG" dirty="0"/>
              <a:t>и </a:t>
            </a:r>
            <a:r>
              <a:rPr lang="en-US" dirty="0"/>
              <a:t>Microsoft 365, </a:t>
            </a:r>
            <a:r>
              <a:rPr lang="bg-BG" dirty="0"/>
              <a:t>може да се работи по общи документи съвместно с други потребители.</a:t>
            </a:r>
          </a:p>
          <a:p>
            <a:r>
              <a:rPr lang="en-US" dirty="0"/>
              <a:t>Dropbox </a:t>
            </a:r>
            <a:r>
              <a:rPr lang="bg-BG" dirty="0"/>
              <a:t>може да се ползва безплатно, но с ограничен размер на файловото хранилище – максималният му размер в този случай е 2 </a:t>
            </a:r>
            <a:r>
              <a:rPr lang="en-US" dirty="0"/>
              <a:t>GB.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56F9A-CD34-CE63-E90E-DB27697F87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314714E-47DB-FE5F-E48A-5F66482EB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985" y="4542462"/>
            <a:ext cx="5842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0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8DB3B-1B4D-26EA-2325-1A1F072A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документ в</a:t>
            </a:r>
            <a:r>
              <a:rPr lang="en-US" dirty="0"/>
              <a:t> Dropbox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8891-F90F-3D82-42E8-A369C61C2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2476072"/>
            <a:ext cx="10671175" cy="3824716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В </a:t>
            </a:r>
            <a:r>
              <a:rPr lang="en-US" dirty="0"/>
              <a:t>Dropbox </a:t>
            </a:r>
            <a:r>
              <a:rPr lang="bg-BG" dirty="0"/>
              <a:t>можем да създадем на практика три типа текстови документи за съвместна работа:</a:t>
            </a:r>
          </a:p>
          <a:p>
            <a:pPr marL="715963" indent="-225425"/>
            <a:r>
              <a:rPr lang="en-US" dirty="0"/>
              <a:t>Dropbox Paper</a:t>
            </a:r>
          </a:p>
          <a:p>
            <a:pPr marL="715963" indent="-225425"/>
            <a:r>
              <a:rPr lang="en-US" dirty="0"/>
              <a:t>Word Document</a:t>
            </a:r>
          </a:p>
          <a:p>
            <a:pPr marL="715963" indent="-225425"/>
            <a:r>
              <a:rPr lang="en-US" dirty="0"/>
              <a:t>Google Docs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2751F0-3D15-24F8-393B-6E6E15D1A5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4694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8DB3B-1B4D-26EA-2325-1A1F072A8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4400" dirty="0"/>
              <a:t>Създаване на </a:t>
            </a:r>
            <a:r>
              <a:rPr lang="en-US" sz="4400" dirty="0"/>
              <a:t>Dropbox</a:t>
            </a:r>
            <a:r>
              <a:rPr lang="bg-BG" sz="4400" dirty="0"/>
              <a:t> </a:t>
            </a:r>
            <a:r>
              <a:rPr lang="en-US" sz="4400" dirty="0"/>
              <a:t>Paper</a:t>
            </a:r>
            <a:endParaRPr lang="en-BG" sz="4400" dirty="0"/>
          </a:p>
        </p:txBody>
      </p:sp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1C8CB668-73C8-2526-1DD4-05A71BAB7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017050"/>
            <a:ext cx="6909801" cy="456046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8891-F90F-3D82-42E8-A369C61C2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От падащото меню </a:t>
            </a:r>
            <a:r>
              <a:rPr lang="en-US" dirty="0"/>
              <a:t>Create</a:t>
            </a:r>
            <a:r>
              <a:rPr lang="bg-BG" dirty="0"/>
              <a:t> изберете </a:t>
            </a:r>
            <a:r>
              <a:rPr lang="en-US" dirty="0"/>
              <a:t>Document </a:t>
            </a:r>
            <a:r>
              <a:rPr lang="bg-BG" dirty="0"/>
              <a:t>и след това </a:t>
            </a:r>
            <a:r>
              <a:rPr lang="en-US" dirty="0"/>
              <a:t>Dropbox Paper.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2751F0-3D15-24F8-393B-6E6E15D1A5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287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35894-9A60-FF27-3B02-00AB4D4E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US"/>
              <a:t>Dropbox</a:t>
            </a:r>
            <a:r>
              <a:rPr lang="bg-BG"/>
              <a:t> </a:t>
            </a:r>
            <a:r>
              <a:rPr lang="en-US"/>
              <a:t>Paper</a:t>
            </a:r>
            <a:endParaRPr lang="en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2D6924-2A11-828D-1E04-F272225B0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73" y="2446083"/>
            <a:ext cx="5451627" cy="29302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CD8EF-CA09-6502-FED6-C82AE54FD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bg-BG" sz="2200"/>
              <a:t>Веднъж вече създаден документът може да бъде споделен, подобно на документите в </a:t>
            </a:r>
            <a:r>
              <a:rPr lang="en-US" sz="2200"/>
              <a:t>Google Docs </a:t>
            </a:r>
            <a:r>
              <a:rPr lang="bg-BG" sz="2200"/>
              <a:t>и </a:t>
            </a:r>
            <a:r>
              <a:rPr lang="en-US" sz="2200"/>
              <a:t>Microsoft 365 – </a:t>
            </a:r>
            <a:r>
              <a:rPr lang="bg-BG" sz="2200"/>
              <a:t>чрез бутона </a:t>
            </a:r>
            <a:r>
              <a:rPr lang="en-US" sz="2200" i="1"/>
              <a:t>Share</a:t>
            </a:r>
            <a:r>
              <a:rPr lang="en-US" sz="2200"/>
              <a:t> </a:t>
            </a:r>
            <a:r>
              <a:rPr lang="bg-BG" sz="2200"/>
              <a:t>в горния десен ъгъл или в хранилището чрез щракване с десен бутон върху файла и избор отново на </a:t>
            </a:r>
            <a:r>
              <a:rPr lang="en-US" sz="2200" i="1"/>
              <a:t>Share</a:t>
            </a:r>
            <a:r>
              <a:rPr lang="en-US" sz="2200"/>
              <a:t>.</a:t>
            </a:r>
          </a:p>
          <a:p>
            <a:r>
              <a:rPr lang="bg-BG" sz="2200"/>
              <a:t>След това в новопоявилия се прозорец може да отбележите имейл адресите на хората, с които искате да споделите документа.</a:t>
            </a:r>
            <a:endParaRPr lang="en-BG" sz="2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7A309-266A-81B0-26E2-BD2A4D90E7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3084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498E0-EDD4-B013-9030-1CE04A74F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Коментиране на споделен документ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1213-98D4-5F47-4D58-AFFE50719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058" y="1620838"/>
            <a:ext cx="8945117" cy="4679950"/>
          </a:xfrm>
        </p:spPr>
        <p:txBody>
          <a:bodyPr/>
          <a:lstStyle/>
          <a:p>
            <a:r>
              <a:rPr lang="bg-BG" dirty="0"/>
              <a:t>Ако желаете да коментирате част от текста, маркирайте я и от панела изберете последната икона, за да поставите коментар.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E1AE6-D5E7-DBB0-17A2-CE2E1E4055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17A62008-AFE1-4FA7-0CD7-9A8E14F6D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01" y="3090595"/>
            <a:ext cx="6019800" cy="2628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0511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C08FF-4812-68E2-5F45-72590101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</a:t>
            </a:r>
            <a:r>
              <a:rPr lang="en-US" dirty="0"/>
              <a:t>Word Document</a:t>
            </a:r>
            <a:r>
              <a:rPr lang="bg-BG" dirty="0"/>
              <a:t> в </a:t>
            </a:r>
            <a:r>
              <a:rPr lang="en-US" dirty="0"/>
              <a:t>Dropbox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C5C1B-9C49-B451-7C9F-4C1372EA9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67" y="1620838"/>
            <a:ext cx="10089224" cy="4679950"/>
          </a:xfrm>
        </p:spPr>
        <p:txBody>
          <a:bodyPr/>
          <a:lstStyle/>
          <a:p>
            <a:r>
              <a:rPr lang="bg-BG" dirty="0"/>
              <a:t>В случай, че искате да създадете </a:t>
            </a:r>
            <a:r>
              <a:rPr lang="en-US" dirty="0"/>
              <a:t>Word </a:t>
            </a:r>
            <a:r>
              <a:rPr lang="bg-BG" dirty="0"/>
              <a:t>документ, изберете от падащото меню </a:t>
            </a:r>
            <a:r>
              <a:rPr lang="en-US" dirty="0"/>
              <a:t>Create &gt; Document &gt; Word Document.</a:t>
            </a:r>
          </a:p>
          <a:p>
            <a:r>
              <a:rPr lang="bg-BG" dirty="0"/>
              <a:t>Автоматично ще бъде препратени към документа в нов прозорец, където може да пишете в него, да го споделите и коментирате.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29E9F7-F256-3533-A972-BF94318BF8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BDBA5278-5F41-2DE3-4266-B7CD5CD32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9" y="4203701"/>
            <a:ext cx="11682981" cy="14509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9795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EC0B-B013-0DE9-E0A7-805DD329D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</a:t>
            </a:r>
            <a:r>
              <a:rPr lang="en-US" dirty="0"/>
              <a:t>Google </a:t>
            </a:r>
            <a:r>
              <a:rPr lang="bg-BG" dirty="0"/>
              <a:t>документ в </a:t>
            </a:r>
            <a:r>
              <a:rPr lang="en-US" dirty="0"/>
              <a:t>Dropbox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C2A32-9C46-CB95-59C7-0B318F634E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73EF7D-0324-A5A5-9B8F-353A970D5EE3}"/>
              </a:ext>
            </a:extLst>
          </p:cNvPr>
          <p:cNvSpPr txBox="1">
            <a:spLocks/>
          </p:cNvSpPr>
          <p:nvPr/>
        </p:nvSpPr>
        <p:spPr bwMode="auto">
          <a:xfrm>
            <a:off x="815082" y="1615281"/>
            <a:ext cx="10561834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dirty="0"/>
              <a:t>В случай, че искате да създадете </a:t>
            </a:r>
            <a:r>
              <a:rPr lang="en-US" dirty="0"/>
              <a:t>Google </a:t>
            </a:r>
            <a:r>
              <a:rPr lang="bg-BG" dirty="0"/>
              <a:t>документ, изберете от падащото меню </a:t>
            </a:r>
            <a:r>
              <a:rPr lang="en-US" dirty="0"/>
              <a:t>Create &gt; Document &gt; Google Docs.</a:t>
            </a:r>
          </a:p>
          <a:p>
            <a:r>
              <a:rPr lang="bg-BG" dirty="0"/>
              <a:t>Платформата ще поиска да удостоверите вашия </a:t>
            </a:r>
            <a:r>
              <a:rPr lang="en-US" dirty="0"/>
              <a:t>Google </a:t>
            </a:r>
            <a:r>
              <a:rPr lang="bg-BG" dirty="0"/>
              <a:t>профил</a:t>
            </a:r>
            <a:endParaRPr lang="en-US" dirty="0"/>
          </a:p>
          <a:p>
            <a:r>
              <a:rPr lang="bg-BG" dirty="0"/>
              <a:t>Автоматично ще бъде препратени към документа в нов прозорец, където може да пишете в него, да го споделите и коментирате.</a:t>
            </a:r>
            <a:endParaRPr lang="en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D70CCD-FA9B-2652-68B6-D65C1E378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08" y="4618271"/>
            <a:ext cx="11682981" cy="12488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5710704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2126</TotalTime>
  <Words>487</Words>
  <Application>Microsoft Macintosh PowerPoint</Application>
  <PresentationFormat>Widescreen</PresentationFormat>
  <Paragraphs>33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Retrospect</vt:lpstr>
      <vt:lpstr>2.4. Сътрудничество чрез дигитални технологии</vt:lpstr>
      <vt:lpstr>Работа по общ документ в облачна среда  с Dropbox</vt:lpstr>
      <vt:lpstr>Създаване на документ в Dropbox</vt:lpstr>
      <vt:lpstr>Създаване на Dropbox Paper</vt:lpstr>
      <vt:lpstr>Dropbox Paper</vt:lpstr>
      <vt:lpstr>Коментиране на споделен документ</vt:lpstr>
      <vt:lpstr>Създаване на Word Document в Dropbox</vt:lpstr>
      <vt:lpstr>Създаване на Google документ в Dropbox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119</cp:revision>
  <dcterms:created xsi:type="dcterms:W3CDTF">2023-01-03T13:46:11Z</dcterms:created>
  <dcterms:modified xsi:type="dcterms:W3CDTF">2023-01-31T11:01:39Z</dcterms:modified>
</cp:coreProperties>
</file>