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64" y="16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FB64C6-569E-4F70-BCB8-75324E9D6D2E}" type="datetimeFigureOut">
              <a:rPr lang="en-GB"/>
              <a:pPr>
                <a:defRPr/>
              </a:pPr>
              <a:t>31/01/2023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0276E-8453-45F0-86BE-38A31A1DEB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03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0F2615-8737-4BF9-9AC9-8E8D7A2802F3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2985785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4684222"/>
            <a:ext cx="8363516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4DD7BA2-3281-4CAE-B481-A466A1C54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</a:t>
            </a:r>
            <a:br>
              <a:rPr lang="en-GB" dirty="0"/>
            </a:br>
            <a:r>
              <a:rPr lang="ru-RU" dirty="0"/>
              <a:t>дигитална</a:t>
            </a:r>
            <a:r>
              <a:rPr lang="en-GB" dirty="0"/>
              <a:t> </a:t>
            </a:r>
            <a:r>
              <a:rPr lang="ru-RU" dirty="0"/>
              <a:t>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318320"/>
            <a:ext cx="4286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5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9104-7D14-4124-BDE8-A583F4213B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56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1AF14A-5F0C-439E-9D32-0E48D45456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71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0488" indent="-90488">
              <a:buFont typeface="Arial" panose="020B0604020202020204" pitchFamily="34" charset="0"/>
              <a:buChar char="•"/>
              <a:defRPr/>
            </a:lvl1pPr>
            <a:lvl2pPr marL="382588" indent="-182563">
              <a:buFont typeface="Arial" panose="020B0604020202020204" pitchFamily="34" charset="0"/>
              <a:buChar char="•"/>
              <a:defRPr/>
            </a:lvl2pPr>
            <a:lvl3pPr marL="566738" indent="-182563">
              <a:buFont typeface="Arial" panose="020B0604020202020204" pitchFamily="34" charset="0"/>
              <a:buChar char="•"/>
              <a:defRPr/>
            </a:lvl3pPr>
            <a:lvl4pPr marL="749300" indent="-182563">
              <a:buFont typeface="Arial" panose="020B0604020202020204" pitchFamily="34" charset="0"/>
              <a:buChar char="•"/>
              <a:defRPr/>
            </a:lvl4pPr>
            <a:lvl5pPr marL="931863" indent="-18256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5159-182D-4C2F-A853-14B47A34D6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9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DEAD4DF-16C8-4075-93F9-48355EDBC0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7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28CD17-4247-4B67-A44A-56048501A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89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F1FF-1288-4E66-A247-32226B2B22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3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BDDC5-8D53-47EA-B3FF-51BC47B977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50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C4AEA8-F69B-4C08-A93F-864E2A8801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40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7B62623-3FD5-4528-A7DA-B798290557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79197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C715950-CA5E-423F-A78E-33EEF9ABD6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90887D0-5495-4808-AAFF-825DF0837BE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16" r:id="rId5"/>
    <p:sldLayoutId id="2147483717" r:id="rId6"/>
    <p:sldLayoutId id="2147483722" r:id="rId7"/>
    <p:sldLayoutId id="2147483723" r:id="rId8"/>
    <p:sldLayoutId id="2147483724" r:id="rId9"/>
    <p:sldLayoutId id="2147483718" r:id="rId10"/>
    <p:sldLayoutId id="2147483725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50" y="1568450"/>
            <a:ext cx="8362950" cy="29845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bg-BG" sz="60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2.4. Сътрудничество</a:t>
            </a:r>
            <a:br>
              <a:rPr kumimoji="0" lang="bg-BG" sz="60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bg-BG" sz="6000" b="0" i="0" u="none" strike="noStrike" kern="1200" cap="none" spc="-5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чрез дигитални технологии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50" y="4684713"/>
            <a:ext cx="8362950" cy="1143000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bg-BG" dirty="0"/>
              <a:t>ИНТЕРАКТИВНА ДЕМОНСТРАЦИЯ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66D93-F995-01D6-A994-0EC09542F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Работа по общ документ в облачна среда </a:t>
            </a:r>
            <a:br>
              <a:rPr lang="en-US" dirty="0"/>
            </a:br>
            <a:r>
              <a:rPr lang="bg-BG" dirty="0"/>
              <a:t>с </a:t>
            </a:r>
            <a:r>
              <a:rPr lang="en-US" dirty="0"/>
              <a:t>Dropbox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FB162-1AD6-91D9-3F71-06CC9BF8B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8238" y="1620838"/>
            <a:ext cx="10181690" cy="4679950"/>
          </a:xfrm>
        </p:spPr>
        <p:txBody>
          <a:bodyPr/>
          <a:lstStyle/>
          <a:p>
            <a:r>
              <a:rPr lang="bg-BG" dirty="0"/>
              <a:t>В платформата </a:t>
            </a:r>
            <a:r>
              <a:rPr lang="en-BG" dirty="0"/>
              <a:t>Dropbox</a:t>
            </a:r>
            <a:r>
              <a:rPr lang="bg-BG" dirty="0"/>
              <a:t>, подобно на </a:t>
            </a:r>
            <a:r>
              <a:rPr lang="en-US" dirty="0"/>
              <a:t>Google Docs </a:t>
            </a:r>
            <a:r>
              <a:rPr lang="bg-BG" dirty="0"/>
              <a:t>и </a:t>
            </a:r>
            <a:r>
              <a:rPr lang="en-US" dirty="0"/>
              <a:t>Microsoft 365, </a:t>
            </a:r>
            <a:r>
              <a:rPr lang="bg-BG" dirty="0"/>
              <a:t>може да се работи по общи документи съвместно с други потребители.</a:t>
            </a:r>
          </a:p>
          <a:p>
            <a:r>
              <a:rPr lang="en-US" dirty="0"/>
              <a:t>Dropbox </a:t>
            </a:r>
            <a:r>
              <a:rPr lang="bg-BG" dirty="0"/>
              <a:t>може да се ползва безплатно, но с ограничен размер на файловото хранилище – максималният му размер в този случай е 2 </a:t>
            </a:r>
            <a:r>
              <a:rPr lang="en-US" dirty="0"/>
              <a:t>GB.</a:t>
            </a:r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56F9A-CD34-CE63-E90E-DB27697F87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2314714E-47DB-FE5F-E48A-5F66482EBC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985" y="4542462"/>
            <a:ext cx="5842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308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8DB3B-1B4D-26EA-2325-1A1F072A8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Създаване на документ в</a:t>
            </a:r>
            <a:r>
              <a:rPr lang="en-US" dirty="0"/>
              <a:t> Dropbox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E8891-F90F-3D82-42E8-A369C61C2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966" y="2476072"/>
            <a:ext cx="10671175" cy="3824716"/>
          </a:xfrm>
        </p:spPr>
        <p:txBody>
          <a:bodyPr/>
          <a:lstStyle/>
          <a:p>
            <a:pPr marL="0" indent="0">
              <a:buNone/>
            </a:pPr>
            <a:r>
              <a:rPr lang="bg-BG" dirty="0"/>
              <a:t>В </a:t>
            </a:r>
            <a:r>
              <a:rPr lang="en-US" dirty="0"/>
              <a:t>Dropbox </a:t>
            </a:r>
            <a:r>
              <a:rPr lang="bg-BG" dirty="0"/>
              <a:t>можем да създадем на практика три типа текстови документи за съвместна работа:</a:t>
            </a:r>
          </a:p>
          <a:p>
            <a:pPr marL="715963" indent="-225425"/>
            <a:r>
              <a:rPr lang="en-US" dirty="0"/>
              <a:t>Dropbox Paper</a:t>
            </a:r>
          </a:p>
          <a:p>
            <a:pPr marL="715963" indent="-225425"/>
            <a:r>
              <a:rPr lang="en-US" dirty="0"/>
              <a:t>Word Document</a:t>
            </a:r>
          </a:p>
          <a:p>
            <a:pPr marL="715963" indent="-225425"/>
            <a:r>
              <a:rPr lang="en-US" dirty="0"/>
              <a:t>Google Docs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2751F0-3D15-24F8-393B-6E6E15D1A5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446945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84B70D5-875B-433D-BDBD-1522A85D6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F8DB3B-1B4D-26EA-2325-1A1F072A8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9485" y="634946"/>
            <a:ext cx="3690257" cy="1450757"/>
          </a:xfrm>
        </p:spPr>
        <p:txBody>
          <a:bodyPr>
            <a:normAutofit/>
          </a:bodyPr>
          <a:lstStyle/>
          <a:p>
            <a:r>
              <a:rPr lang="bg-BG" sz="4400" dirty="0"/>
              <a:t>Създаване на </a:t>
            </a:r>
            <a:r>
              <a:rPr lang="en-US" sz="4400" dirty="0"/>
              <a:t>Dropbox</a:t>
            </a:r>
            <a:r>
              <a:rPr lang="bg-BG" sz="4400" dirty="0"/>
              <a:t> </a:t>
            </a:r>
            <a:r>
              <a:rPr lang="en-US" sz="4400" dirty="0"/>
              <a:t>Paper</a:t>
            </a:r>
            <a:endParaRPr lang="en-BG" sz="4400" dirty="0"/>
          </a:p>
        </p:txBody>
      </p:sp>
      <p:pic>
        <p:nvPicPr>
          <p:cNvPr id="6" name="Picture 5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1C8CB668-73C8-2526-1DD4-05A71BAB7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99" y="1017050"/>
            <a:ext cx="6909801" cy="456046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47DF4A-614C-4B4C-8B80-E5B9D8E8C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2143" y="2085703"/>
            <a:ext cx="3566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E8891-F90F-3D82-42E8-A369C61C2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9485" y="2198914"/>
            <a:ext cx="3690257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dirty="0"/>
              <a:t>От падащото меню </a:t>
            </a:r>
            <a:r>
              <a:rPr lang="en-US" dirty="0"/>
              <a:t>Create</a:t>
            </a:r>
            <a:r>
              <a:rPr lang="bg-BG" dirty="0"/>
              <a:t> изберете </a:t>
            </a:r>
            <a:r>
              <a:rPr lang="en-US" dirty="0"/>
              <a:t>Document </a:t>
            </a:r>
            <a:r>
              <a:rPr lang="bg-BG" dirty="0"/>
              <a:t>и след това </a:t>
            </a:r>
            <a:r>
              <a:rPr lang="en-US" dirty="0"/>
              <a:t>Dropbox Paper.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299956-A9E7-4FC1-A0B1-D590CA973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FC539C-B783-4B03-9F9E-D13430F3F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2751F0-3D15-24F8-393B-6E6E15D1A5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686185" y="6459785"/>
            <a:ext cx="4822804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22879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535894-9A60-FF27-3B02-00AB4D4E2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r>
              <a:rPr lang="en-US"/>
              <a:t>Dropbox</a:t>
            </a:r>
            <a:r>
              <a:rPr lang="bg-BG"/>
              <a:t> </a:t>
            </a:r>
            <a:r>
              <a:rPr lang="en-US"/>
              <a:t>Paper</a:t>
            </a:r>
            <a:endParaRPr lang="en-BG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2D6924-2A11-828D-1E04-F272225B0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73" y="2446083"/>
            <a:ext cx="5451627" cy="293024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CD8EF-CA09-6502-FED6-C82AE54FD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>
            <a:normAutofit/>
          </a:bodyPr>
          <a:lstStyle/>
          <a:p>
            <a:r>
              <a:rPr lang="bg-BG" sz="2200"/>
              <a:t>Веднъж вече създаден документът може да бъде споделен, подобно на документите в </a:t>
            </a:r>
            <a:r>
              <a:rPr lang="en-US" sz="2200"/>
              <a:t>Google Docs </a:t>
            </a:r>
            <a:r>
              <a:rPr lang="bg-BG" sz="2200"/>
              <a:t>и </a:t>
            </a:r>
            <a:r>
              <a:rPr lang="en-US" sz="2200"/>
              <a:t>Microsoft 365 – </a:t>
            </a:r>
            <a:r>
              <a:rPr lang="bg-BG" sz="2200"/>
              <a:t>чрез бутона </a:t>
            </a:r>
            <a:r>
              <a:rPr lang="en-US" sz="2200" i="1"/>
              <a:t>Share</a:t>
            </a:r>
            <a:r>
              <a:rPr lang="en-US" sz="2200"/>
              <a:t> </a:t>
            </a:r>
            <a:r>
              <a:rPr lang="bg-BG" sz="2200"/>
              <a:t>в горния десен ъгъл или в хранилището чрез щракване с десен бутон върху файла и избор отново на </a:t>
            </a:r>
            <a:r>
              <a:rPr lang="en-US" sz="2200" i="1"/>
              <a:t>Share</a:t>
            </a:r>
            <a:r>
              <a:rPr lang="en-US" sz="2200"/>
              <a:t>.</a:t>
            </a:r>
          </a:p>
          <a:p>
            <a:r>
              <a:rPr lang="bg-BG" sz="2200"/>
              <a:t>След това в новопоявилия се прозорец може да отбележите имейл адресите на хората, с които искате да споделите документа.</a:t>
            </a:r>
            <a:endParaRPr lang="en-BG" sz="22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17A309-266A-81B0-26E2-BD2A4D90E7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686185" y="6459785"/>
            <a:ext cx="4822804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03084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498E0-EDD4-B013-9030-1CE04A74F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Коментиране на споделен документ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31213-98D4-5F47-4D58-AFFE50719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6058" y="1620838"/>
            <a:ext cx="8945117" cy="4679950"/>
          </a:xfrm>
        </p:spPr>
        <p:txBody>
          <a:bodyPr/>
          <a:lstStyle/>
          <a:p>
            <a:r>
              <a:rPr lang="bg-BG" dirty="0"/>
              <a:t>Ако желаете да коментирате част от текста, маркирайте я и от панела изберете последната икона, за да поставите коментар.</a:t>
            </a:r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5E1AE6-D5E7-DBB0-17A2-CE2E1E4055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 descr="Timeline&#10;&#10;Description automatically generated">
            <a:extLst>
              <a:ext uri="{FF2B5EF4-FFF2-40B4-BE49-F238E27FC236}">
                <a16:creationId xmlns:a16="http://schemas.microsoft.com/office/drawing/2014/main" id="{17A62008-AFE1-4FA7-0CD7-9A8E14F6D1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601" y="3090595"/>
            <a:ext cx="6019800" cy="26289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05114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C08FF-4812-68E2-5F45-72590101B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Създаване на </a:t>
            </a:r>
            <a:r>
              <a:rPr lang="en-US" dirty="0"/>
              <a:t>Word Document</a:t>
            </a:r>
            <a:r>
              <a:rPr lang="bg-BG" dirty="0"/>
              <a:t> в </a:t>
            </a:r>
            <a:r>
              <a:rPr lang="en-US" dirty="0"/>
              <a:t>Dropbox</a:t>
            </a:r>
            <a:endParaRPr lang="en-B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C5C1B-9C49-B451-7C9F-4C1372EA9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67" y="1620838"/>
            <a:ext cx="10089224" cy="4679950"/>
          </a:xfrm>
        </p:spPr>
        <p:txBody>
          <a:bodyPr/>
          <a:lstStyle/>
          <a:p>
            <a:r>
              <a:rPr lang="bg-BG" dirty="0"/>
              <a:t>В случай, че искате да създадете </a:t>
            </a:r>
            <a:r>
              <a:rPr lang="en-US" dirty="0"/>
              <a:t>Word </a:t>
            </a:r>
            <a:r>
              <a:rPr lang="bg-BG" dirty="0"/>
              <a:t>документ, изберете от падащото меню </a:t>
            </a:r>
            <a:r>
              <a:rPr lang="en-US" dirty="0"/>
              <a:t>Create &gt; Document &gt; Word Document.</a:t>
            </a:r>
          </a:p>
          <a:p>
            <a:r>
              <a:rPr lang="bg-BG" dirty="0"/>
              <a:t>Автоматично ще бъде препратени към документа в нов прозорец, където може да пишете в него, да го споделите и коментирате.</a:t>
            </a:r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29E9F7-F256-3533-A972-BF94318BF8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pic>
        <p:nvPicPr>
          <p:cNvPr id="6" name="Picture 5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BDBA5278-5F41-2DE3-4266-B7CD5CD32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09" y="4203701"/>
            <a:ext cx="11682981" cy="14509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897953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0EC0B-B013-0DE9-E0A7-805DD329D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Създаване на </a:t>
            </a:r>
            <a:r>
              <a:rPr lang="en-US" dirty="0"/>
              <a:t>Google </a:t>
            </a:r>
            <a:r>
              <a:rPr lang="bg-BG" dirty="0"/>
              <a:t>документ в </a:t>
            </a:r>
            <a:r>
              <a:rPr lang="en-US" dirty="0"/>
              <a:t>Dropbox</a:t>
            </a:r>
            <a:endParaRPr lang="en-BG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C2A32-9C46-CB95-59C7-0B318F634E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173EF7D-0324-A5A5-9B8F-353A970D5EE3}"/>
              </a:ext>
            </a:extLst>
          </p:cNvPr>
          <p:cNvSpPr txBox="1">
            <a:spLocks/>
          </p:cNvSpPr>
          <p:nvPr/>
        </p:nvSpPr>
        <p:spPr bwMode="auto">
          <a:xfrm>
            <a:off x="815082" y="1615281"/>
            <a:ext cx="10561834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>
            <a:lvl1pPr marL="90488" indent="-90488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258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738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49300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31863" indent="-182563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g-BG" dirty="0"/>
              <a:t>В случай, че искате да създадете </a:t>
            </a:r>
            <a:r>
              <a:rPr lang="en-US" dirty="0"/>
              <a:t>Google </a:t>
            </a:r>
            <a:r>
              <a:rPr lang="bg-BG" dirty="0"/>
              <a:t>документ, изберете от падащото меню </a:t>
            </a:r>
            <a:r>
              <a:rPr lang="en-US" dirty="0"/>
              <a:t>Create &gt; Document &gt; Google Docs.</a:t>
            </a:r>
          </a:p>
          <a:p>
            <a:r>
              <a:rPr lang="bg-BG" dirty="0"/>
              <a:t>Платформата ще поиска да удостоверите вашия </a:t>
            </a:r>
            <a:r>
              <a:rPr lang="en-US" dirty="0"/>
              <a:t>Google </a:t>
            </a:r>
            <a:r>
              <a:rPr lang="bg-BG" dirty="0"/>
              <a:t>профил</a:t>
            </a:r>
            <a:endParaRPr lang="en-US" dirty="0"/>
          </a:p>
          <a:p>
            <a:r>
              <a:rPr lang="bg-BG" dirty="0"/>
              <a:t>Автоматично ще бъде препратени към документа в нов прозорец, където може да пишете в него, да го споделите и коментирате.</a:t>
            </a:r>
            <a:endParaRPr lang="en-BG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D70CCD-FA9B-2652-68B6-D65C1E378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508" y="4618271"/>
            <a:ext cx="11682981" cy="124889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5710704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2126</TotalTime>
  <Words>487</Words>
  <Application>Microsoft Macintosh PowerPoint</Application>
  <PresentationFormat>Widescreen</PresentationFormat>
  <Paragraphs>33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Retrospect</vt:lpstr>
      <vt:lpstr>2.4. Сътрудничество чрез дигитални технологии</vt:lpstr>
      <vt:lpstr>Работа по общ документ в облачна среда  с Dropbox</vt:lpstr>
      <vt:lpstr>Създаване на документ в Dropbox</vt:lpstr>
      <vt:lpstr>Създаване на Dropbox Paper</vt:lpstr>
      <vt:lpstr>Dropbox Paper</vt:lpstr>
      <vt:lpstr>Коментиране на споделен документ</vt:lpstr>
      <vt:lpstr>Създаване на Word Document в Dropbox</vt:lpstr>
      <vt:lpstr>Създаване на Google документ в Dropbox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Олег Димитров Константинов</cp:lastModifiedBy>
  <cp:revision>119</cp:revision>
  <dcterms:created xsi:type="dcterms:W3CDTF">2023-01-03T13:46:11Z</dcterms:created>
  <dcterms:modified xsi:type="dcterms:W3CDTF">2023-01-31T11:01:39Z</dcterms:modified>
</cp:coreProperties>
</file>