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7" r:id="rId4"/>
    <p:sldId id="268" r:id="rId5"/>
    <p:sldId id="265" r:id="rId6"/>
    <p:sldId id="266" r:id="rId7"/>
    <p:sldId id="272" r:id="rId8"/>
    <p:sldId id="271" r:id="rId9"/>
    <p:sldId id="273" r:id="rId10"/>
    <p:sldId id="274" r:id="rId11"/>
    <p:sldId id="275" r:id="rId12"/>
    <p:sldId id="276" r:id="rId13"/>
    <p:sldId id="270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bg-BG" sz="40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40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bg-BG" sz="40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Креативно използване на дигитални технологии</a:t>
            </a:r>
            <a:endParaRPr lang="en-GB" sz="19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Интерактивна демонстрация</a:t>
            </a:r>
            <a:endParaRPr lang="en-GB" sz="1800" b="1" cap="small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Създаване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формуляр</a:t>
            </a:r>
            <a:r>
              <a:rPr lang="bg-BG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Именуване и добавяне на въпроси</a:t>
            </a:r>
            <a:endParaRPr lang="en-GB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D052C-E912-0C16-3E98-65FB86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CEEBA-9F4C-BA97-0C85-B77566A82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" t="13872" r="7803" b="23635"/>
          <a:stretch/>
        </p:blipFill>
        <p:spPr>
          <a:xfrm>
            <a:off x="184727" y="1609725"/>
            <a:ext cx="11176001" cy="42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0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Създаване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формуляр</a:t>
            </a:r>
            <a:r>
              <a:rPr lang="bg-BG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Добавяне на въпроси</a:t>
            </a:r>
            <a:endParaRPr lang="en-GB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5438FA-ADA2-6ECD-4A8C-F58C76481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30" r="6482" b="6941"/>
          <a:stretch/>
        </p:blipFill>
        <p:spPr>
          <a:xfrm>
            <a:off x="639276" y="1191492"/>
            <a:ext cx="10435124" cy="4784436"/>
          </a:xfrm>
        </p:spPr>
      </p:pic>
    </p:spTree>
    <p:extLst>
      <p:ext uri="{BB962C8B-B14F-4D97-AF65-F5344CB8AC3E}">
        <p14:creationId xmlns:p14="http://schemas.microsoft.com/office/powerpoint/2010/main" val="159262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15636" y="0"/>
            <a:ext cx="11137088" cy="1450975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След като сте добавили всички въпроси изпратете формуляра до служителите, които трябва да го попълнят. Кликнете въху бутона „изпращане“ и попълнете електронните адреси на получателите.</a:t>
            </a:r>
            <a:endParaRPr lang="en-GB" sz="5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5438FA-ADA2-6ECD-4A8C-F58C76481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30" r="6482" b="6941"/>
          <a:stretch/>
        </p:blipFill>
        <p:spPr>
          <a:xfrm>
            <a:off x="639276" y="1191492"/>
            <a:ext cx="10435124" cy="4784436"/>
          </a:xfrm>
        </p:spPr>
      </p:pic>
    </p:spTree>
    <p:extLst>
      <p:ext uri="{BB962C8B-B14F-4D97-AF65-F5344CB8AC3E}">
        <p14:creationId xmlns:p14="http://schemas.microsoft.com/office/powerpoint/2010/main" val="324589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Креативно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използване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дигитални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технологии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endParaRPr lang="en-GB" sz="60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674254" y="1620838"/>
            <a:ext cx="10935855" cy="46799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bg-BG" sz="1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bg-BG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НЕКА СИЛАТА НА ЕЛЕКТРОННИТЕ ТЕХНОЛОГИИ И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bg-BG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ВСИЧКИ ИНТЕРНЕТ РЕСУРСИ ДА БЪДЕ С ВАС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bg-BG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ПЪТЯ ВИ НАПРЕД ВЪВ ВСЕЛЕНАТА НА ИНФОРМАЦИЯТА!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bg-BG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12598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СЪДЪРЖАНИЕ</a:t>
            </a:r>
            <a:endParaRPr lang="en-GB" sz="60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674254" y="1620838"/>
            <a:ext cx="10935855" cy="46799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dirty="0"/>
              <a:t>1. Платформа GoogleWorkspce</a:t>
            </a:r>
          </a:p>
          <a:p>
            <a:pPr marL="0" indent="0" eaLnBrk="1" hangingPunct="1">
              <a:buNone/>
            </a:pPr>
            <a:r>
              <a:rPr lang="ru-RU" altLang="en-US" dirty="0"/>
              <a:t>2. Регистрация в платформата	</a:t>
            </a:r>
          </a:p>
          <a:p>
            <a:pPr marL="0" indent="0" eaLnBrk="1" hangingPunct="1">
              <a:buNone/>
            </a:pPr>
            <a:r>
              <a:rPr lang="ru-RU" altLang="en-US" dirty="0"/>
              <a:t>3. Създаване на формуляр	</a:t>
            </a:r>
          </a:p>
          <a:p>
            <a:pPr marL="0" indent="0" eaLnBrk="1" hangingPunct="1">
              <a:buNone/>
            </a:pPr>
            <a:endParaRPr lang="ru-RU" altLang="en-US" dirty="0"/>
          </a:p>
          <a:p>
            <a:pPr marL="0" indent="0" eaLnBrk="1" hangingPunct="1">
              <a:buNone/>
            </a:pPr>
            <a:endParaRPr lang="en-GB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85056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545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kern="0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Платформа</a:t>
            </a:r>
            <a:r>
              <a:rPr lang="en-US" sz="2400" b="1" kern="0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0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GoogleWorkspce</a:t>
            </a:r>
            <a:endParaRPr lang="en-GB" sz="60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674254" y="1620838"/>
            <a:ext cx="10935855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Искаме да създадем въпросник с който да съберем данни за служителите във фирмата и техния трудов стаж в областта на сладкарството.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Подгответе формуляр/въпросник, който да събере информацията от всички служители във фирмата.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37142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821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В ПЛАТФОРМАТА </a:t>
            </a:r>
            <a:endParaRPr lang="en-GB" sz="60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674254" y="1620838"/>
            <a:ext cx="10935855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адрес: google.com можете да направите своята регистрация в платформата. Това е достатъчно, за да използавте всички нейни инструменти. 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ru-RU" sz="1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ru-RU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ru-RU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1.Началната страница за регистрация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Следващата стъпка е да влезем в платформата, като потребител и да изплзваме наличните инструменти.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бутона горе вдясно с текст SignIn/Вход се отваря панел за въвеждане на парола и потребителско име.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2" name="Picture 1" descr="Направете Google своя начална страница – Google">
            <a:extLst>
              <a:ext uri="{FF2B5EF4-FFF2-40B4-BE49-F238E27FC236}">
                <a16:creationId xmlns:a16="http://schemas.microsoft.com/office/drawing/2014/main" id="{585829E4-2237-5DC8-AC52-8C5932CD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95" y="2451735"/>
            <a:ext cx="5972810" cy="1954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8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Креативно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използване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дигитални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технологии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endParaRPr lang="en-GB" sz="60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674254" y="1620838"/>
            <a:ext cx="10935855" cy="46799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успешен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бутона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девет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горния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десен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ъгъл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можем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работим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формуляри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въпросници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AE1B0-E710-5A2F-DDFC-3477A4E5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34" y="1824376"/>
            <a:ext cx="3604837" cy="427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47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Креативно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използване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дигитални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технологии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endParaRPr lang="en-GB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FC28A17-7D93-8D33-922F-4A0C63CF0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" t="5409" b="26365"/>
          <a:stretch/>
        </p:blipFill>
        <p:spPr bwMode="auto">
          <a:xfrm>
            <a:off x="674688" y="1182255"/>
            <a:ext cx="10934700" cy="4880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886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Креативно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използване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дигитални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технологии</a:t>
            </a:r>
            <a:r>
              <a:rPr lang="en-US" sz="24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endParaRPr lang="en-GB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B0FE5-7F86-4B77-797B-86E786402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10" t="23203" r="1957" b="31952"/>
          <a:stretch/>
        </p:blipFill>
        <p:spPr bwMode="auto">
          <a:xfrm>
            <a:off x="6622473" y="1349375"/>
            <a:ext cx="3568093" cy="460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9DE3A-B517-53D6-A3F5-012BFBE2DF98}"/>
              </a:ext>
            </a:extLst>
          </p:cNvPr>
          <p:cNvSpPr txBox="1"/>
          <p:nvPr/>
        </p:nvSpPr>
        <p:spPr>
          <a:xfrm>
            <a:off x="1122218" y="1367847"/>
            <a:ext cx="4378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Стартирането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формуляр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изпълнява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кликване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бутона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долния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ляв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ъгъл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лилав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“ФОРМУЛЯРИ”.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8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Създаване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формуляр</a:t>
            </a:r>
            <a:endParaRPr lang="en-GB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9D53-BEF2-40BE-671F-7FF1F641D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450975"/>
            <a:ext cx="10270838" cy="4499697"/>
          </a:xfrm>
        </p:spPr>
        <p:txBody>
          <a:bodyPr/>
          <a:lstStyle/>
          <a:p>
            <a:pPr marL="0" indent="0">
              <a:buNone/>
            </a:pPr>
            <a:r>
              <a:rPr lang="bg-BG" sz="2000" dirty="0"/>
              <a:t>За всеки служител ще зададем следната група въпроси:</a:t>
            </a:r>
          </a:p>
          <a:p>
            <a:pPr marL="0" indent="0">
              <a:buNone/>
            </a:pPr>
            <a:r>
              <a:rPr lang="bg-BG" sz="2000" b="1" dirty="0"/>
              <a:t>Въпрос			тип на отговора</a:t>
            </a:r>
          </a:p>
          <a:p>
            <a:pPr marL="0" indent="0">
              <a:buNone/>
            </a:pPr>
            <a:r>
              <a:rPr lang="bg-BG" sz="2000" dirty="0"/>
              <a:t>Име:			свободен текст</a:t>
            </a:r>
          </a:p>
          <a:p>
            <a:pPr marL="0" indent="0">
              <a:buNone/>
            </a:pPr>
            <a:r>
              <a:rPr lang="bg-BG" sz="2000" dirty="0"/>
              <a:t>Отдел:			избира между хляб, млечни, месо</a:t>
            </a:r>
          </a:p>
          <a:p>
            <a:pPr marL="0" indent="0">
              <a:buNone/>
            </a:pPr>
            <a:r>
              <a:rPr lang="bg-BG" sz="2000" dirty="0"/>
              <a:t>Трудов стаж:		свободен текст</a:t>
            </a:r>
          </a:p>
          <a:p>
            <a:pPr marL="0" indent="0">
              <a:buNone/>
            </a:pPr>
            <a:r>
              <a:rPr lang="bg-BG" sz="2000" dirty="0"/>
              <a:t>Опит в сладкарството	свободен текст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153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Създаване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24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cap="small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формуляр</a:t>
            </a:r>
            <a:endParaRPr lang="en-GB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4E2CD-1B85-565A-30D8-A12E74659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5" r="58636" b="51919"/>
          <a:stretch/>
        </p:blipFill>
        <p:spPr>
          <a:xfrm>
            <a:off x="748145" y="1330035"/>
            <a:ext cx="9291782" cy="45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81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1530</TotalTime>
  <Words>618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Retrospect</vt:lpstr>
      <vt:lpstr>5.3 Креативно използване на дигитални технологии</vt:lpstr>
      <vt:lpstr>СЪДЪРЖАНИЕ</vt:lpstr>
      <vt:lpstr>Платформа GoogleWorkspce</vt:lpstr>
      <vt:lpstr>РЕГИСТРАЦИЯ В ПЛАТФОРМАТА </vt:lpstr>
      <vt:lpstr>Креативно използване на дигитални технологии </vt:lpstr>
      <vt:lpstr>Креативно използване на дигитални технологии </vt:lpstr>
      <vt:lpstr>Креативно използване на дигитални технологии </vt:lpstr>
      <vt:lpstr>Създаване на формуляр</vt:lpstr>
      <vt:lpstr>Създаване на формуляр</vt:lpstr>
      <vt:lpstr>Създаване на формуляр. Именуване и добавяне на въпроси</vt:lpstr>
      <vt:lpstr>Създаване на формуляр. Добавяне на въпроси</vt:lpstr>
      <vt:lpstr>След като сте добавили всички въпроси изпратете формуляра до служителите, които трябва да го попълнят. Кликнете въху бутона „изпращане“ и попълнете електронните адреси на получателите.</vt:lpstr>
      <vt:lpstr>Креативно използване на дигитални технологии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359888581251</cp:lastModifiedBy>
  <cp:revision>83</cp:revision>
  <dcterms:created xsi:type="dcterms:W3CDTF">2023-01-03T13:46:11Z</dcterms:created>
  <dcterms:modified xsi:type="dcterms:W3CDTF">2023-01-30T03:08:13Z</dcterms:modified>
</cp:coreProperties>
</file>