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FB64C6-569E-4F70-BCB8-75324E9D6D2E}" type="datetimeFigureOut">
              <a:rPr lang="en-GB"/>
              <a:pPr>
                <a:defRPr/>
              </a:pPr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10276E-8453-45F0-86BE-38A31A1DE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F2615-8737-4BF9-9AC9-8E8D7A2802F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05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</a:t>
            </a:r>
            <a:br>
              <a:rPr lang="en-GB" dirty="0"/>
            </a:br>
            <a:r>
              <a:rPr lang="ru-RU" dirty="0"/>
              <a:t>дигитална</a:t>
            </a:r>
            <a:r>
              <a:rPr lang="en-GB" dirty="0"/>
              <a:t> </a:t>
            </a:r>
            <a:r>
              <a:rPr lang="ru-RU" dirty="0"/>
              <a:t>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318320"/>
            <a:ext cx="42862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7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488" indent="-90488">
              <a:buFont typeface="Arial" panose="020B0604020202020204" pitchFamily="34" charset="0"/>
              <a:buChar char="•"/>
              <a:defRPr/>
            </a:lvl1pPr>
            <a:lvl2pPr marL="382588" indent="-182563">
              <a:buFont typeface="Arial" panose="020B0604020202020204" pitchFamily="34" charset="0"/>
              <a:buChar char="•"/>
              <a:defRPr/>
            </a:lvl2pPr>
            <a:lvl3pPr marL="566738" indent="-182563">
              <a:buFont typeface="Arial" panose="020B0604020202020204" pitchFamily="34" charset="0"/>
              <a:buChar char="•"/>
              <a:defRPr/>
            </a:lvl3pPr>
            <a:lvl4pPr marL="749300" indent="-182563">
              <a:buFont typeface="Arial" panose="020B0604020202020204" pitchFamily="34" charset="0"/>
              <a:buChar char="•"/>
              <a:defRPr/>
            </a:lvl4pPr>
            <a:lvl5pPr marL="9318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92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89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3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5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0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7919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16" r:id="rId5"/>
    <p:sldLayoutId id="2147483717" r:id="rId6"/>
    <p:sldLayoutId id="2147483722" r:id="rId7"/>
    <p:sldLayoutId id="2147483723" r:id="rId8"/>
    <p:sldLayoutId id="2147483724" r:id="rId9"/>
    <p:sldLayoutId id="2147483718" r:id="rId10"/>
    <p:sldLayoutId id="2147483725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gov.b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" y="1568450"/>
            <a:ext cx="8362950" cy="2984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bg-BG" sz="6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2.3. Участие </a:t>
            </a:r>
            <a:br>
              <a:rPr kumimoji="0" lang="bg-BG" sz="6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bg-BG" sz="6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в гражданските процеси </a:t>
            </a:r>
            <a:br>
              <a:rPr kumimoji="0" lang="bg-BG" sz="6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bg-BG" sz="6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чрез дигитални технологии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50" y="4684713"/>
            <a:ext cx="836295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bg-BG" dirty="0"/>
              <a:t>ИНТЕРАКТИВНА ДЕМОНСТРАЦИЯ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61E5-F70E-C458-B41C-8B8FD4F4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bg-BG" sz="4400"/>
              <a:t>Епизоди от живота</a:t>
            </a:r>
            <a:r>
              <a:rPr lang="en-US" sz="4400"/>
              <a:t>:</a:t>
            </a:r>
            <a:r>
              <a:rPr lang="bg-BG" sz="4400"/>
              <a:t> </a:t>
            </a:r>
            <a:r>
              <a:rPr lang="en-GB" sz="4400">
                <a:hlinkClick r:id="rId2"/>
              </a:rPr>
              <a:t>https://egov.bg</a:t>
            </a:r>
            <a:r>
              <a:rPr lang="bg-BG" sz="4400"/>
              <a:t> </a:t>
            </a:r>
            <a:endParaRPr lang="en-BG" sz="440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3294E024-D698-4754-34AC-AD4C353BD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754417"/>
            <a:ext cx="5451627" cy="502912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BFC84-F920-7712-C9B7-BEB263CD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Освен чрез основния каталога, в сайта </a:t>
            </a:r>
            <a:r>
              <a:rPr lang="en-US" dirty="0" err="1"/>
              <a:t>egov.bg</a:t>
            </a:r>
            <a:r>
              <a:rPr lang="bg-BG" dirty="0"/>
              <a:t> може да откриете важна информация и услуги, разпределени в категории, свързани с отделни епизоди от живота ни.</a:t>
            </a:r>
            <a:endParaRPr lang="en-BG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D45AB-1666-3468-19A3-4FE7F23C6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80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09969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5B8-C198-DC15-7A52-11F6D37F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Акт за раждане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E8CA-6E71-BC68-E4B9-E8ECD870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2" y="1620838"/>
            <a:ext cx="11496783" cy="4679950"/>
          </a:xfrm>
        </p:spPr>
        <p:txBody>
          <a:bodyPr/>
          <a:lstStyle/>
          <a:p>
            <a:r>
              <a:rPr lang="bg-BG" dirty="0"/>
              <a:t>Понякога се случва хората да изгубят един от най-важните си документи – Акта за раждане.</a:t>
            </a:r>
          </a:p>
          <a:p>
            <a:r>
              <a:rPr lang="bg-BG" dirty="0"/>
              <a:t>Днес той може да бъде лесно възстановен, като се извади негов дубликат чрез съответната електронна услуга.</a:t>
            </a:r>
          </a:p>
          <a:p>
            <a:r>
              <a:rPr lang="bg-BG" dirty="0"/>
              <a:t>На сайта </a:t>
            </a:r>
            <a:r>
              <a:rPr lang="en-US" dirty="0" err="1"/>
              <a:t>egov.bg</a:t>
            </a:r>
            <a:r>
              <a:rPr lang="bg-BG" dirty="0"/>
              <a:t>,</a:t>
            </a:r>
            <a:r>
              <a:rPr lang="en-US" dirty="0"/>
              <a:t> </a:t>
            </a:r>
            <a:r>
              <a:rPr lang="bg-BG" dirty="0"/>
              <a:t>в секцията „Епизоди от живота“ изберете „Раждане“.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2F839-219A-07F2-4B77-F25D03278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6695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5B8-C198-DC15-7A52-11F6D37F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Издаване на удостоверение за раждане – дубликат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E8CA-6E71-BC68-E4B9-E8ECD870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2" y="2106202"/>
            <a:ext cx="11496783" cy="4194586"/>
          </a:xfrm>
        </p:spPr>
        <p:txBody>
          <a:bodyPr/>
          <a:lstStyle/>
          <a:p>
            <a:r>
              <a:rPr lang="bg-BG" dirty="0"/>
              <a:t>Прочетете внимателно предоставената информация</a:t>
            </a:r>
          </a:p>
          <a:p>
            <a:r>
              <a:rPr lang="bg-BG" dirty="0"/>
              <a:t>В долната част на страницата ще откриете връзка към търсената услуга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2F839-219A-07F2-4B77-F25D03278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DA57B0-B291-34E2-F8D4-403B0D184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52303"/>
            <a:ext cx="7772400" cy="20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5B8-C198-DC15-7A52-11F6D37F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Издаване на удостоверение за раждане – дубликат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2F839-219A-07F2-4B77-F25D03278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C42CE4-D840-EEE7-01F5-7380C7014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45" y="1620838"/>
            <a:ext cx="7891910" cy="4679950"/>
          </a:xfrm>
        </p:spPr>
      </p:pic>
    </p:spTree>
    <p:extLst>
      <p:ext uri="{BB962C8B-B14F-4D97-AF65-F5344CB8AC3E}">
        <p14:creationId xmlns:p14="http://schemas.microsoft.com/office/powerpoint/2010/main" val="310133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5B8-C198-DC15-7A52-11F6D37F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Заявление за издаване на удостоверение </a:t>
            </a:r>
            <a:br>
              <a:rPr lang="bg-BG" dirty="0"/>
            </a:br>
            <a:r>
              <a:rPr lang="bg-BG" dirty="0"/>
              <a:t>за раждане – дубликат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2F839-219A-07F2-4B77-F25D03278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4970F-C523-D2B8-B2C1-24CBFE052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70" y="1620838"/>
            <a:ext cx="10563367" cy="4679950"/>
          </a:xfrm>
        </p:spPr>
        <p:txBody>
          <a:bodyPr/>
          <a:lstStyle/>
          <a:p>
            <a:r>
              <a:rPr lang="bg-BG" dirty="0"/>
              <a:t>По-долу в страницата ще откриете и връзка, от която може да изтеглите необходимото заявление.</a:t>
            </a:r>
            <a:endParaRPr lang="en-BG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AC5EB1-3F72-0511-53B2-49B86BAC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32" y="3097213"/>
            <a:ext cx="6540500" cy="1727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623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45B8-C198-DC15-7A52-11F6D37F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Заявление за издаване на удостоверение </a:t>
            </a:r>
            <a:br>
              <a:rPr lang="bg-BG"/>
            </a:br>
            <a:r>
              <a:rPr lang="bg-BG"/>
              <a:t>за раждане – дубликат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2F839-219A-07F2-4B77-F25D03278F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44F6D9-DDF8-60FC-D777-F47EC9C6B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5" y="1620838"/>
            <a:ext cx="4587229" cy="467995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12004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2041</TotalTime>
  <Words>327</Words>
  <Application>Microsoft Macintosh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Retrospect</vt:lpstr>
      <vt:lpstr>2.3. Участие  в гражданските процеси  чрез дигитални технологии</vt:lpstr>
      <vt:lpstr>Епизоди от живота: https://egov.bg </vt:lpstr>
      <vt:lpstr>Акт за раждане</vt:lpstr>
      <vt:lpstr>Издаване на удостоверение за раждане – дубликат</vt:lpstr>
      <vt:lpstr>Издаване на удостоверение за раждане – дубликат</vt:lpstr>
      <vt:lpstr>Заявление за издаване на удостоверение  за раждане – дубликат</vt:lpstr>
      <vt:lpstr>Заявление за издаване на удостоверение  за раждане – дубликат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101</cp:revision>
  <dcterms:created xsi:type="dcterms:W3CDTF">2023-01-03T13:46:11Z</dcterms:created>
  <dcterms:modified xsi:type="dcterms:W3CDTF">2023-01-30T06:48:24Z</dcterms:modified>
</cp:coreProperties>
</file>