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90" r:id="rId6"/>
    <p:sldId id="291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92" r:id="rId26"/>
    <p:sldId id="293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49" y="1568450"/>
            <a:ext cx="9737689" cy="2984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6000" dirty="0"/>
              <a:t>2.</a:t>
            </a:r>
            <a:r>
              <a:rPr lang="en-US" sz="6000" dirty="0"/>
              <a:t>4</a:t>
            </a:r>
            <a:r>
              <a:rPr lang="bg-BG" sz="6000" dirty="0"/>
              <a:t>. Сътрудничество</a:t>
            </a:r>
            <a:br>
              <a:rPr lang="bg-BG" sz="6000" dirty="0"/>
            </a:br>
            <a:r>
              <a:rPr lang="bg-BG" sz="6000" dirty="0"/>
              <a:t>чрез дигитални технологии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/>
              <a:t>Мултимедийна презентация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EE17F-9A68-18F7-F483-5DA97FC8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pPr marL="914400" lvl="2" indent="-904875">
              <a:spcBef>
                <a:spcPts val="1000"/>
              </a:spcBef>
            </a:pPr>
            <a:r>
              <a:rPr lang="bg-BG" b="1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Създаване на документ в </a:t>
            </a:r>
            <a:r>
              <a:rPr lang="en-US" b="1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Google Docs</a:t>
            </a:r>
            <a:endParaRPr lang="en-BG" b="1" dirty="0"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14B4F5-E441-27B3-2C35-F04AB9D9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r="2267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262B-2E49-9119-106A-847FBB85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bg-BG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 да стартирате работа в </a:t>
            </a:r>
            <a:r>
              <a:rPr lang="en-US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Docs </a:t>
            </a:r>
            <a:r>
              <a:rPr lang="bg-BG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следния адрес: </a:t>
            </a:r>
            <a:r>
              <a:rPr lang="bg-BG" u="sng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https://docs.google.com</a:t>
            </a:r>
            <a:r>
              <a:rPr lang="bg-BG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bg-BG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Възможен е и достъп през </a:t>
            </a:r>
            <a:r>
              <a:rPr lang="en-US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Gmail </a:t>
            </a:r>
            <a:r>
              <a:rPr lang="bg-BG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пощата ви </a:t>
            </a:r>
            <a:r>
              <a:rPr lang="en-US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 бутона с девет точки в горния десен ъгъл и избор на икона за </a:t>
            </a:r>
            <a:r>
              <a:rPr lang="bg-BG" i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bg-BG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3C6D9-7CE6-E987-5B0D-8951B60F6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92413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0291-5A80-5F23-0053-DD5C279B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Създаване на документ в </a:t>
            </a:r>
            <a:r>
              <a:rPr lang="en-US" b="1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Google Docs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340B-7EDC-B865-21BB-ED2322AA1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092" y="1615281"/>
            <a:ext cx="10068676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 всичко е добре да озаглавите документа, по който ще работите. Щракнете в полето най-горе вляво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Неозаглавен документ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въведете името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Моят първи документ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потвърдете с клавиш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клавиатурата или просто щракнете встрани от полето.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Документът автоматично се запазва в актуална версия във вашия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05C88-D565-6228-B6AA-F8E10BC85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F7E75-2ABD-C3D6-482F-74DDDECB8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68" y="2485378"/>
            <a:ext cx="7772400" cy="862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0CDEBA-AB52-DF25-7771-1E138FFB9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35" y="3851669"/>
            <a:ext cx="2925266" cy="22779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574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B99E-99DE-BBD9-10BB-9EE5C2C0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Споделяне на документ в </a:t>
            </a:r>
            <a:r>
              <a:rPr lang="en-US" b="1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Google Docs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BB13-3994-AD9C-5998-97FFC0203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03" y="1620838"/>
            <a:ext cx="7202185" cy="255047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споделите документа с други потребители, има две по-бързи възможности: от самия документ с бутона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Споделяне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горния десен ъгъл или от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 като щракнете с десен бутон върху файла и изберете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Споделяне.</a:t>
            </a:r>
            <a:endParaRPr lang="bg-BG" sz="1800" i="1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двата случая ще се появи прозорец, в който може да въведете имейл адреса в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Gmail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потребителя, с който искате са споделите документа.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966B2-2F99-C20A-3273-E0D0FC39A9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FF4809-5126-F753-69EB-FCB7B78F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98" y="1609725"/>
            <a:ext cx="3412112" cy="4574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C459CF-07BC-0AE9-05D8-3A84DA5A1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95" y="3896862"/>
            <a:ext cx="6400800" cy="1930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109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C1CA-44CD-C396-40D1-087F0618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b="1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Споделяне на документ в </a:t>
            </a:r>
            <a:r>
              <a:rPr lang="en-US" b="1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Google Docs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7166-63A3-8A9D-F4FC-DF6136CA6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Обърнете внимание, че за да имате възможност да работите съвместно по документа, следва да въведете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Gmail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потребителя, а не каква да е друга електронна поща.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 желаете да споделите документа с повече от един потребители, избройте имейл адресите им, като ги отделите със запетаи. Важно е вдясно да е избрана опцията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Редактор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противен случай няма да може да работите съвместно по документа.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Също така добре би било да известите другите потребители, че споделяте документ с тях, като изберете отметката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Известяване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напишете кратко уведомително съобщение в полето за писане.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77FF84-2BB7-4E54-CE83-83F47E59D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034284"/>
            <a:ext cx="3429019" cy="3017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05C6A-CCBA-5CE7-D3F5-09098EA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20005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A603-59C3-03C8-DE10-7475E680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Редакция на общ документ в </a:t>
            </a:r>
            <a:r>
              <a:rPr lang="en-GB" dirty="0"/>
              <a:t>Google Docs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3F31-3E4F-AE8C-5386-6A82B013C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0" y="2134708"/>
            <a:ext cx="10818689" cy="1450974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Веднъж вече споделен, документът е наличен за съвместна работа.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Всеки от потребителите, с които е споделен, може да го редактира по всяко време и всяка редакция ще бъде запазена своевременно.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горната част на документа, в средата, ще откриете текст, с отбелязано време на последна редакция.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7C0D2-F2BF-1F45-6280-945086C81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70934-2D08-2C96-35E2-AA83B970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42" y="4105029"/>
            <a:ext cx="7772400" cy="7205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303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D727-6D04-8D22-9930-918B9986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Коментиране на общ документ в </a:t>
            </a:r>
            <a:r>
              <a:rPr lang="en-GB" dirty="0"/>
              <a:t>Google Docs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4603-D414-F244-8468-A68BE8ED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0" y="1620838"/>
            <a:ext cx="10346077" cy="2714856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Интересна допълнителна възможност е освен да се редактира, също и да се поставят коментари от отделните потребители в споделения документ. Така може лесно да се отбележат проблемни места в документа, които впоследствие да бъдат редактирани. </a:t>
            </a:r>
          </a:p>
          <a:p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дава възможност да коментираме, да отбелязваме емоции чрез емотикони и да предлагаме редакции. Тези действия могат да се приложат върху различни части от текст – един цял ред, няколко думи, отделна дума.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Маркирайте частта от текста, която бихте желали да коментирате и от новопоявилите се икони вдясно избере най-горната за писане на коментар.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5B44C-322E-D3B4-6C27-7A7BB3315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8290EAE-33CD-1656-62A6-CFFC7CD6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05557"/>
            <a:ext cx="7772400" cy="12207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0492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D727-6D04-8D22-9930-918B9986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Коментиране на общ документ в </a:t>
            </a:r>
            <a:r>
              <a:rPr lang="en-GB" dirty="0"/>
              <a:t>Google Docs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4603-D414-F244-8468-A68BE8ED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90" y="1620837"/>
            <a:ext cx="10346077" cy="35470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новопоявилото се поле напишете коментар. Може чрез символа @ да добавите и конкретен потребител, към който коментарът е насочен.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Всеки коментар, подобно на редакциите, автоматично се запазва. За да изтриете даден коментар, щракнете върху трите точки в десния му край и изберете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Изтриване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Редактиране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да го промените.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5B44C-322E-D3B4-6C27-7A7BB3315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D169F-168B-962B-94D5-16DD03F2E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65" y="2664716"/>
            <a:ext cx="4470687" cy="9549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725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49F2-AC8E-D648-80FE-D38C005A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sz="4400" dirty="0"/>
              <a:t>Работа по общ документ в облачна среда </a:t>
            </a:r>
            <a:br>
              <a:rPr lang="bg-BG" sz="4400" dirty="0"/>
            </a:br>
            <a:r>
              <a:rPr lang="bg-BG" sz="4400" dirty="0"/>
              <a:t>с </a:t>
            </a:r>
            <a:r>
              <a:rPr lang="en-GB" sz="4400" dirty="0"/>
              <a:t>Microsoft 365</a:t>
            </a:r>
            <a:endParaRPr lang="en-BG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E1FF-12FC-CD37-AF69-1543CFDCB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365 е продуктова фамилия от софтуер за продуктивност, сътрудничество и облачни услуги, собственост на Microsoft.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 включва онлайн услуги като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Outlook.com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OneDrive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Microsoft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програми, продавани преди под името Microsoft Office (включително приложения като Word, Excel, PowerPoint и Outlook за различни операционни системи, мобилни устройства и в интернет), корпоративни продукти и услуги.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 обхваща и абонаментни планове, включващи тези продукти, включително такива, които включват абонаментни лицензи за настолен и мобилен софтуер, както и интернет услуги за електронна поща.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83C80-BFFD-3EC8-EAEC-5BEC42FF3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56"/>
          <a:stretch/>
        </p:blipFill>
        <p:spPr>
          <a:xfrm>
            <a:off x="8020570" y="1970800"/>
            <a:ext cx="3334367" cy="336204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F80F5-A166-53C2-35CF-CB6195299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1627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543A5-A3D2-72AA-041C-13DF7674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bg-BG" dirty="0"/>
              <a:t>Вход в облачната среда </a:t>
            </a:r>
            <a:r>
              <a:rPr lang="en-GB" dirty="0"/>
              <a:t>Microsoft 365</a:t>
            </a:r>
            <a:endParaRPr lang="en-BG" dirty="0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FFBDE62D-DB3D-014B-AC78-78B12BFD4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8" y="2332504"/>
            <a:ext cx="4001315" cy="3051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6FCF-6D77-977C-20C8-F00105156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bg-BG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използвате Microsoft 365, трябва да се регистрирате на следния адрес: </a:t>
            </a:r>
            <a:r>
              <a:rPr lang="bg-BG" sz="2400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https://www.office.com/</a:t>
            </a:r>
            <a:r>
              <a:rPr lang="bg-BG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да въведете данните на вашия 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bg-BG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 чрез бутона </a:t>
            </a:r>
            <a:r>
              <a:rPr lang="en-US" sz="2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 in</a:t>
            </a:r>
            <a:r>
              <a:rPr lang="bg-BG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bg-BG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 вече сте се регистрирали и ползвате 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bg-BG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това са същите данни и може да ги въведете тук (1), а ако все още нямате профил в </a:t>
            </a:r>
            <a:r>
              <a:rPr lang="en-US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Microsoft, </a:t>
            </a:r>
            <a:r>
              <a:rPr lang="bg-BG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 тук да си създадете (2) чрез като щракнете на </a:t>
            </a:r>
            <a:r>
              <a:rPr lang="en-US" sz="24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One!</a:t>
            </a:r>
            <a:endParaRPr lang="en-BG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4285C-48C1-2DF5-DA51-7A85C8B5D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B993846-CD9D-2ED1-5845-27C8F62AE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0" y="3610355"/>
            <a:ext cx="2187148" cy="4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5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0917-9AB3-FAFC-7038-24D0A6C8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365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64E7-E7CD-6D6E-265A-69AFA5162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82" y="1703031"/>
            <a:ext cx="10839236" cy="376282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 възможност да изберете опцията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Stay signed in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 че да не се налага всеки път да влизате отново в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профила. Ако работите на лично устройство, изберете тази опция, чрез бутона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случай, че работите на обществен компютър или компютър на приятел, изберете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следващата стъпка свалите приложението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365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 вашия умен телефон. Изберете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it now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да задействате тази възможност веднага, или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thanks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откажете (винаги може да го направите на по-късен етап директно през вашия умен телефон).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лична употреба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365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безплатен при базови условия на хранилището за файлове с размер 5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Ако се нуждаете от повече място, може да се абонирате за някои от платените планове на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365.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55DFA-0E9C-56AE-A463-50865A4DF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66656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/>
              <a:t>Съдържание</a:t>
            </a:r>
            <a:endParaRPr lang="en-GB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>
          <a:xfrm>
            <a:off x="554804" y="1615281"/>
            <a:ext cx="11260476" cy="46799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bg-BG" altLang="en-US" dirty="0"/>
              <a:t>Анотация на темата и нови понятия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altLang="en-US" dirty="0"/>
              <a:t>Облачни технологии за съвместна работа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dirty="0"/>
              <a:t>Работа по общ документ в облачна среда с </a:t>
            </a:r>
            <a:r>
              <a:rPr lang="en-GB" dirty="0"/>
              <a:t>Google Docs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altLang="en-US" dirty="0"/>
              <a:t>Работа по общ документ в облачна среда с </a:t>
            </a:r>
            <a:r>
              <a:rPr lang="en-GB" altLang="en-US" dirty="0"/>
              <a:t>Microsoft 365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bg-BG" altLang="en-US" dirty="0"/>
              <a:t>Предимства от сътрудничество чрез облачни технологии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dirty="0" err="1"/>
              <a:t>Европейска</a:t>
            </a:r>
            <a:r>
              <a:rPr lang="ru-RU" dirty="0"/>
              <a:t> Рамка на </a:t>
            </a:r>
            <a:r>
              <a:rPr lang="ru-RU" dirty="0" err="1"/>
              <a:t>дигиталните</a:t>
            </a:r>
            <a:r>
              <a:rPr lang="ru-RU" dirty="0"/>
              <a:t> компетентности с </a:t>
            </a:r>
            <a:r>
              <a:rPr lang="ru-RU" dirty="0" err="1"/>
              <a:t>петте</a:t>
            </a:r>
            <a:r>
              <a:rPr lang="ru-RU" dirty="0"/>
              <a:t> области на </a:t>
            </a:r>
            <a:r>
              <a:rPr lang="ru-RU" dirty="0" err="1"/>
              <a:t>дигитална</a:t>
            </a:r>
            <a:r>
              <a:rPr lang="ru-RU" dirty="0"/>
              <a:t> </a:t>
            </a:r>
            <a:r>
              <a:rPr lang="ru-RU" dirty="0" err="1"/>
              <a:t>компетентност</a:t>
            </a:r>
            <a:r>
              <a:rPr lang="ru-RU" dirty="0"/>
              <a:t> и 21 </a:t>
            </a:r>
            <a:r>
              <a:rPr lang="ru-RU" dirty="0" err="1"/>
              <a:t>дигитални</a:t>
            </a:r>
            <a:r>
              <a:rPr lang="ru-RU" dirty="0"/>
              <a:t> умения/ компетентности (</a:t>
            </a:r>
            <a:r>
              <a:rPr lang="ru-RU" dirty="0" err="1"/>
              <a:t>DigComp</a:t>
            </a:r>
            <a:r>
              <a:rPr lang="ru-RU" dirty="0"/>
              <a:t> 2.1)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2DFF3-5C3C-CE4D-030C-456A70DF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bg-BG" dirty="0"/>
              <a:t>Създаване на документ в </a:t>
            </a:r>
            <a:r>
              <a:rPr lang="en-GB" dirty="0"/>
              <a:t>Microsoft 365</a:t>
            </a:r>
            <a:endParaRPr lang="en-B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666F4-08E7-A738-2F36-7D66228B6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606729"/>
            <a:ext cx="4001315" cy="3381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13A5F-2DB4-31B8-E9B8-88D8F303B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създадете нов текстов документ в платформата 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365</a:t>
            </a:r>
            <a:r>
              <a:rPr lang="bg-B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изберете от панела вляво иконата на 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bg-B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след това </a:t>
            </a:r>
            <a:r>
              <a:rPr lang="en-US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blank document </a:t>
            </a:r>
            <a:r>
              <a:rPr lang="bg-B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директно щракнете върху иконата с празен лист под надписа </a:t>
            </a:r>
            <a:r>
              <a:rPr lang="en-US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New</a:t>
            </a:r>
            <a:r>
              <a:rPr lang="en-US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3025A-36C1-BFC5-CD8F-5B93501E6E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617256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8812-2AB5-FBA2-0AB4-A1B562FC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документ в </a:t>
            </a:r>
            <a:r>
              <a:rPr lang="en-GB" dirty="0"/>
              <a:t>Microsoft 365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B7F9-46D1-5B5F-017C-8DA54144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13" y="2167846"/>
            <a:ext cx="10345004" cy="413294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Веднъж създаден, документът автоматично се запазва във вашето лично файлово пространство в платформата, сходно на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Диск, което тук се нарича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OneDrive.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Щракнете най-горе вдясно, върху надписа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– Saved to OneDrive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промените името на файла.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70120-E470-8F52-8C58-BA3DC1519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E1E48-0837-E90C-F30E-917BA1713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74" y="4060851"/>
            <a:ext cx="3987800" cy="50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0160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179D-D219-8547-A499-D9F4AEEF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Споделяне на документ в </a:t>
            </a:r>
            <a:r>
              <a:rPr lang="en-GB" dirty="0"/>
              <a:t>Microsoft 365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F6B6-C063-CB80-7E3B-8B6D031F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750" y="1620838"/>
            <a:ext cx="4923373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споделите документа с други потребители, има две по-бързи възможности: от самия документ с бутона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горния десен ъгъл или от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OneDrive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като щракнете с десен бутон върху файла и изберете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двата случая ще се появи прозорец, в който може да въведете имейл адреса на потребителя, с който искате са споделите документа.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Подобно на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ако желаете да споделите документа с повече от един потребители, избройте имейл адресите им, като ги отделите със запетаи. Също така може да напишете кратко уведомително съобщение в полето за писане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Изпратете чрез бутона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60B10-D0E4-3515-5E4B-554818925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9BFDD-A019-A7DE-4062-6A454E48A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6" y="1694309"/>
            <a:ext cx="1741841" cy="39462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70A0A-20C6-56C9-3E13-8DF6B2900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23" y="1620838"/>
            <a:ext cx="4875391" cy="43394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327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4BB6-692F-F726-7145-F859747C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Редакция на общ документ в </a:t>
            </a:r>
            <a:r>
              <a:rPr lang="en-GB" dirty="0"/>
              <a:t>Microsoft 365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A873-4DF4-EF2E-6035-6735CA715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19" y="2506893"/>
            <a:ext cx="10551561" cy="3788337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Веднъж вече споделен, документът е наличен за съвместна работа. </a:t>
            </a: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Всеки от потребителите, с които е споделен, може да го редактира по всяко време и всяка редакция ще бъде запазена своевременно.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5E1AA-1CAE-F710-9150-257528C29C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85290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6B7A-60B1-0823-BA81-4C066084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Коментиране на общ документ в </a:t>
            </a:r>
            <a:r>
              <a:rPr lang="en-GB" dirty="0"/>
              <a:t>Microsoft 365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3B01-DB2B-1F0F-ED49-D716A4AB3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02" y="1620838"/>
            <a:ext cx="10284433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Подобно на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Docs,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тук освен да се редактира, също може и да се поставят коментари от отделните потребители в споделения документ. Може да се коментират различни части от текста – един цял ред, няколко думи, отделна дума. Маркирайте частта от текста, която бихте желали да коментирате и щракнете върху новопоявилата се икона вдясно за писане на коментар.</a:t>
            </a:r>
          </a:p>
          <a:p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Всеки коментар, подобно на редакциите, автоматично се запазва. За да изтриете даден коментар, щракнете върху трите точки в десния му край и изберете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thread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 comment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да го промените.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F444C-E759-F82A-2F83-61F0D94F03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69875-F5DB-2679-4277-44AFFE838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75" y="3157141"/>
            <a:ext cx="4288390" cy="9255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2450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4C3288C-A4B9-FDEF-7023-68B73D51D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51" b="-1"/>
          <a:stretch/>
        </p:blipFill>
        <p:spPr>
          <a:xfrm>
            <a:off x="20" y="286603"/>
            <a:ext cx="1219198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BF9613C-01A1-CEE6-8AA5-3251890E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bg-BG" altLang="en-US" dirty="0"/>
              <a:t>Предимства от сътрудничество </a:t>
            </a:r>
            <a:br>
              <a:rPr lang="en-US" altLang="en-US" dirty="0"/>
            </a:br>
            <a:r>
              <a:rPr lang="bg-BG" altLang="en-US" dirty="0"/>
              <a:t>чрез облачни технологии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3385F-5B49-2A09-DB60-66760165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Инструментите за съвместна работа в облак могат да имат положителен ефект върху груповата комуникация и работата в екип. Ползите от сътрудничеството в облака включват следното: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Сътрудничеството в облак позволява асинхронна комуникация и редактиране. Потребителите не трябва да чакат колега от екипа да приключи работата си по даден документ, а могат да правят приноси по всяко време. Работата се върши по-бързо, защото потребителите имат достъп до документите, когато са готови да допринесат.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Гъвкавост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Облакът позволява на членовете на екипа да работят отвсякъде и в различни часови зони. Всичко, от което се нуждаят, е интернет връзка и достъп до подходящите документи.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Сътрудничество в реално време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Членовете на екипа си сътрудничат в реално време. Веднага след като бъде направена промяна в документ, останалите членове на екипа виждат промяната. Те знаят кога е направена промяната и кой я е направил.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0057C-289F-A2AA-A3E9-19550E962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67202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6AF11E5-6940-62E5-67BF-EDAA6029B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5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BF9613C-01A1-CEE6-8AA5-3251890E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bg-BG" altLang="en-US"/>
              <a:t>Предимства от сътрудничество </a:t>
            </a:r>
            <a:br>
              <a:rPr lang="en-US" altLang="en-US"/>
            </a:br>
            <a:r>
              <a:rPr lang="bg-BG" altLang="en-US"/>
              <a:t>чрез облачни технологии</a:t>
            </a:r>
            <a:endParaRPr lang="bg-BG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3385F-5B49-2A09-DB60-66760165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bg-BG" sz="20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 на достъпа</a:t>
            </a:r>
            <a:r>
              <a:rPr lang="bg-BG" sz="20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Изчислителните облаци и инструментите за сътрудничество в облака помагат на ръководителите на проекти и членовете на екипите да контролират нивата на разрешения, както и достъпа до информация и това кой може да прави промени. Това оптимизира процесите, като ограничава обема на информацията, която всеки член на екипа вижда. Освен това осигурява неприкосновеност на личния живот и сигурност на данните, тъй като само удостоверените потребители имат достъп до конкретни документи.</a:t>
            </a:r>
            <a:endParaRPr lang="en-BG" sz="20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bg-BG" sz="20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Всеобхватност</a:t>
            </a:r>
            <a:r>
              <a:rPr lang="bg-BG" sz="20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Инструментите за сътрудничество позволяват на много членове на екипа да допринасят за даден проект, ако е необходимо широко участие.</a:t>
            </a:r>
            <a:endParaRPr lang="en-BG" sz="20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itchFamily="2" charset="2"/>
              <a:buChar char=""/>
            </a:pPr>
            <a:r>
              <a:rPr lang="bg-BG" sz="2000" b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 на версиите</a:t>
            </a:r>
            <a:r>
              <a:rPr lang="bg-BG" sz="20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Членовете на екипа могат да видят историята на даден документ, за да оптимизират работния процес и да се върнат назад, ако е необходимо.</a:t>
            </a:r>
            <a:endParaRPr lang="en-BG" sz="20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0057C-289F-A2AA-A3E9-19550E962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8708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AA390-6D4D-93D1-7F2A-15928954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bg-BG" altLang="en-US" sz="4400"/>
              <a:t>Анотация на темата и нови понятия</a:t>
            </a:r>
            <a:endParaRPr lang="en-BG" sz="4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2B05-48E8-80AD-5CC8-365123EDA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800" dirty="0"/>
              <a:t>Тук ще научите: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принципите на работа с облачни технологии и технологии за сътрудничество (на базово ниво) и какви са добрите практики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използвате технологии за съвместна работа и сътрудничество (създаване на споделени документи, коментиране и редактиране на споделени документи в реално време).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43DBB-055E-7E72-7B60-9AAECA035B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075EA8-D001-86FE-FBCD-41A74480D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02598"/>
              </p:ext>
            </p:extLst>
          </p:nvPr>
        </p:nvGraphicFramePr>
        <p:xfrm>
          <a:off x="823605" y="2285843"/>
          <a:ext cx="4812920" cy="1439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271">
                  <a:extLst>
                    <a:ext uri="{9D8B030D-6E8A-4147-A177-3AD203B41FA5}">
                      <a16:colId xmlns:a16="http://schemas.microsoft.com/office/drawing/2014/main" val="3745550133"/>
                    </a:ext>
                  </a:extLst>
                </a:gridCol>
                <a:gridCol w="3198649">
                  <a:extLst>
                    <a:ext uri="{9D8B030D-6E8A-4147-A177-3AD203B41FA5}">
                      <a16:colId xmlns:a16="http://schemas.microsoft.com/office/drawing/2014/main" val="3691817516"/>
                    </a:ext>
                  </a:extLst>
                </a:gridCol>
              </a:tblGrid>
              <a:tr h="5864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dirty="0">
                          <a:effectLst/>
                        </a:rPr>
                        <a:t>Понятие</a:t>
                      </a:r>
                      <a:endParaRPr lang="en-BG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>
                          <a:effectLst/>
                        </a:rPr>
                        <a:t>Описание</a:t>
                      </a:r>
                      <a:endParaRPr lang="en-BG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9067976"/>
                  </a:ext>
                </a:extLst>
              </a:tr>
              <a:tr h="853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Облачни технологии за съвместна работа</a:t>
                      </a:r>
                      <a:endParaRPr lang="en-BG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Интернет технологии, позволяващи съвместна работа по споделени документи в реално време.</a:t>
                      </a:r>
                      <a:endParaRPr lang="en-BG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52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61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9613C-01A1-CEE6-8AA5-3251890E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bg-BG" altLang="en-US" sz="4400"/>
              <a:t>Облачни технологии </a:t>
            </a:r>
            <a:br>
              <a:rPr lang="bg-BG" altLang="en-US" sz="4400"/>
            </a:br>
            <a:r>
              <a:rPr lang="bg-BG" altLang="en-US" sz="4400"/>
              <a:t>за съвместна работа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A1329A6-3FDF-9322-69B6-0FE28C41D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3" y="2377133"/>
            <a:ext cx="5451627" cy="28348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3385F-5B49-2A09-DB60-66760165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bg-BG" sz="20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Сътрудничеството в облак е вид корпоративно сътрудничество, което позволява на отделни потребители да работят заедно по документи и други видове данни, които се съхраняват онлайн. Например служителите в редица компании използват платформи за сътрудничество в облака, за да споделят, редактират и работят заедно по проекти. Сътрудничеството в облак позволява на двама или повече души да работят по даден проект едновременно.</a:t>
            </a:r>
            <a:endParaRPr lang="en-BG" sz="20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0057C-289F-A2AA-A3E9-19550E962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2268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9613C-01A1-CEE6-8AA5-3251890E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bg-BG" altLang="en-US" sz="4400"/>
              <a:t>Облачни технологии </a:t>
            </a:r>
            <a:br>
              <a:rPr lang="bg-BG" altLang="en-US" sz="4400"/>
            </a:br>
            <a:r>
              <a:rPr lang="bg-BG" altLang="en-US" sz="4400"/>
              <a:t>за съвместна работа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EF93099-CE1D-1ECE-4A62-379716E1C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449499"/>
            <a:ext cx="5451627" cy="363896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3385F-5B49-2A09-DB60-66760165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bg-BG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Проектът за сътрудничество в облака започва, когато един потребител създаде файл или документ и даде достъп на други лица. Например създателят на проекта може да сподели връзка към файла, която позволява на другите да го разглеждат и редактират. Другите потребители могат да редактират и променят документа по всяко време, включително когато по него работят други членове на екипа. Промените се запазват и синхронизират, така че всички потребители да виждат една и съща версия на документа.</a:t>
            </a:r>
            <a:endParaRPr lang="en-BG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0057C-289F-A2AA-A3E9-19550E962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11945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613C-01A1-CEE6-8AA5-3251890E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bg-BG" altLang="en-US" dirty="0"/>
              <a:t>Облачни технологии </a:t>
            </a:r>
            <a:br>
              <a:rPr lang="bg-BG" altLang="en-US" dirty="0"/>
            </a:br>
            <a:r>
              <a:rPr lang="bg-BG" altLang="en-US" dirty="0"/>
              <a:t>за съвместна работа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3385F-5B49-2A09-DB60-66760165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bg-BG" sz="2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Инструментите за съвместна работа в облака често предоставят възможност на участниците в проекта да виждат кой друг разглежда документа и да общуват с другите членове на екипа, докато работят, като използват коментари или функция за чат. Ако преценят, че е необходимо, потребителите могат да направят специфични настройки, които им позволяват да получават предупреждения по имейл, така че да знаят, когато даден файл е променен. Тези и други функции увеличават ефективността и производителността на работниците.</a:t>
            </a:r>
            <a:endParaRPr lang="en-BG" sz="22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76666F-FDA8-8CB3-4954-3C2494DE1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711292"/>
            <a:ext cx="3135109" cy="18810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0057C-289F-A2AA-A3E9-19550E962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68411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62DE-6C81-965B-B2CE-AB0214C9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bg-BG" sz="4400" dirty="0"/>
              <a:t>Работа по общ документ в облачна среда </a:t>
            </a:r>
            <a:br>
              <a:rPr lang="en-US" sz="4400" dirty="0"/>
            </a:br>
            <a:r>
              <a:rPr lang="bg-BG" sz="4400" dirty="0"/>
              <a:t>с </a:t>
            </a:r>
            <a:r>
              <a:rPr lang="en-GB" sz="4400" dirty="0"/>
              <a:t>Google Docs</a:t>
            </a:r>
            <a:endParaRPr lang="en-BG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A65C4-3517-30D6-5FF7-5822B18D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областта на компютърните технологии офис пакетът е колекция от софтуер за производителност, която обикновено съдържа поне текстообработваща програма, електронна таблица и програма за презентации. Съществуват много различни марки и видове офис пакети.</a:t>
            </a:r>
            <a:endParaRPr lang="en-BG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онлайн текстообработваща програма, включена като част от безплатния уеб базиран пакет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Editors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предлаган от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който включва също: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Sheets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достъпен чрез интернет браузър като уеб базирано приложение, а също така се предлага като мобилно приложение за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като настолно приложение за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ChromeOS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B4127A5-5C7F-A89C-FC2F-65612DE5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44" y="1916318"/>
            <a:ext cx="2525161" cy="34710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36A11-8C94-2ED5-DAFB-1BC0F0DCC4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62767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E17F-9A68-18F7-F483-5DA97FC8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800" dirty="0"/>
              <a:t>Работа по общ документ в облачна среда </a:t>
            </a:r>
            <a:br>
              <a:rPr lang="en-US" sz="4800" dirty="0"/>
            </a:br>
            <a:r>
              <a:rPr lang="bg-BG" sz="4800" dirty="0"/>
              <a:t>с </a:t>
            </a:r>
            <a:r>
              <a:rPr lang="en-GB" sz="4800" dirty="0"/>
              <a:t>Google Docs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262B-2E49-9119-106A-847FBB85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8" y="1620838"/>
            <a:ext cx="10757043" cy="4679950"/>
          </a:xfrm>
        </p:spPr>
        <p:txBody>
          <a:bodyPr/>
          <a:lstStyle/>
          <a:p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позволява на потребителите да създават и редактират документи онлайн, като си сътрудничат с други потребители в реално време.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Редакциите се проследяват от потребителя, който ги прави, като историята на редакциите представя промените. Позицията на редактиращия в момента се подчертава със специфичен за него цвят и курсор, а система за разрешения регулира какво могат да правят потребителите.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новите актуализации на програмата са въведени функции, предлагащи резултати от търсене въз основа на съдържанието на документа, както и възможности за възлагане на задачи на други потребители.</a:t>
            </a: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поддържа отваряне и запазване на документи в голям набор от формати: стандартния формат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OpenDocument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Rich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формат, обикновен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Unicode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текст, Microsoft Word и др. Има възможност и за експортиране във форматите PDF и EPUB.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3C6D9-7CE6-E987-5B0D-8951B60F6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88572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E17F-9A68-18F7-F483-5DA97FC8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800" dirty="0"/>
              <a:t>Работа по общ документ в облачна среда </a:t>
            </a:r>
            <a:br>
              <a:rPr lang="en-US" sz="4800" dirty="0"/>
            </a:br>
            <a:r>
              <a:rPr lang="bg-BG" sz="4800" dirty="0"/>
              <a:t>с </a:t>
            </a:r>
            <a:r>
              <a:rPr lang="en-GB" sz="4800" dirty="0"/>
              <a:t>Google Docs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262B-2E49-9119-106A-847FBB85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8" y="2712378"/>
            <a:ext cx="10757043" cy="358841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създадете профил 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е задължително да имате имейл адрес 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(@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но ако имате такъв, то вече имате и регистрация и за други услуги, предлагани от компанията, като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Docs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лична употреба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Docs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безплатна при базови условия на хранилището за файлове с размер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Ако се нуждаете от повече място, може да закупите на база годишен абонамент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3C6D9-7CE6-E987-5B0D-8951B60F6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3861833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2354</TotalTime>
  <Words>2848</Words>
  <Application>Microsoft Macintosh PowerPoint</Application>
  <PresentationFormat>Widescreen</PresentationFormat>
  <Paragraphs>127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Symbol</vt:lpstr>
      <vt:lpstr>Retrospect</vt:lpstr>
      <vt:lpstr>2.4. Сътрудничество чрез дигитални технологии</vt:lpstr>
      <vt:lpstr>Съдържание</vt:lpstr>
      <vt:lpstr>Анотация на темата и нови понятия</vt:lpstr>
      <vt:lpstr>Облачни технологии  за съвместна работа</vt:lpstr>
      <vt:lpstr>Облачни технологии  за съвместна работа</vt:lpstr>
      <vt:lpstr>Облачни технологии  за съвместна работа</vt:lpstr>
      <vt:lpstr>Работа по общ документ в облачна среда  с Google Docs</vt:lpstr>
      <vt:lpstr>Работа по общ документ в облачна среда  с Google Docs</vt:lpstr>
      <vt:lpstr>Работа по общ документ в облачна среда  с Google Docs</vt:lpstr>
      <vt:lpstr>Създаване на документ в Google Docs</vt:lpstr>
      <vt:lpstr>Създаване на документ в Google Docs</vt:lpstr>
      <vt:lpstr>Споделяне на документ в Google Docs</vt:lpstr>
      <vt:lpstr>Споделяне на документ в Google Docs</vt:lpstr>
      <vt:lpstr>Редакция на общ документ в Google Docs</vt:lpstr>
      <vt:lpstr>Коментиране на общ документ в Google Docs</vt:lpstr>
      <vt:lpstr>Коментиране на общ документ в Google Docs</vt:lpstr>
      <vt:lpstr>Работа по общ документ в облачна среда  с Microsoft 365</vt:lpstr>
      <vt:lpstr>Вход в облачната среда Microsoft 365</vt:lpstr>
      <vt:lpstr>Microsoft 365</vt:lpstr>
      <vt:lpstr>Създаване на документ в Microsoft 365</vt:lpstr>
      <vt:lpstr>Създаване на документ в Microsoft 365</vt:lpstr>
      <vt:lpstr>Споделяне на документ в Microsoft 365</vt:lpstr>
      <vt:lpstr>Редакция на общ документ в Microsoft 365</vt:lpstr>
      <vt:lpstr>Коментиране на общ документ в Microsoft 365</vt:lpstr>
      <vt:lpstr>Предимства от сътрудничество  чрез облачни технологии</vt:lpstr>
      <vt:lpstr>Предимства от сътрудничество  чрез облачни технологии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249</cp:revision>
  <dcterms:created xsi:type="dcterms:W3CDTF">2023-01-03T13:46:11Z</dcterms:created>
  <dcterms:modified xsi:type="dcterms:W3CDTF">2023-01-31T09:27:34Z</dcterms:modified>
</cp:coreProperties>
</file>