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2" r:id="rId6"/>
    <p:sldId id="263" r:id="rId7"/>
    <p:sldId id="264" r:id="rId8"/>
    <p:sldId id="265" r:id="rId9"/>
    <p:sldId id="267" r:id="rId10"/>
    <p:sldId id="266" r:id="rId11"/>
    <p:sldId id="268" r:id="rId12"/>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33BF"/>
    <a:srgbClr val="E0E0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97432" autoAdjust="0"/>
  </p:normalViewPr>
  <p:slideViewPr>
    <p:cSldViewPr snapToGrid="0">
      <p:cViewPr varScale="1">
        <p:scale>
          <a:sx n="158" d="100"/>
          <a:sy n="158" d="100"/>
        </p:scale>
        <p:origin x="264" y="13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Title Slide">
    <p:bg>
      <p:bgPr>
        <a:blipFill>
          <a:blip r:embed="rId2"/>
          <a:stretch/>
        </a:blipFill>
        <a:effectLst/>
      </p:bgPr>
    </p:bg>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45473" y="1567928"/>
            <a:ext cx="8363516" cy="2985785"/>
          </a:xfrm>
        </p:spPr>
        <p:txBody>
          <a:bodyPr/>
          <a:lstStyle>
            <a:lvl1pPr algn="l">
              <a:lnSpc>
                <a:spcPct val="85000"/>
              </a:lnSpc>
              <a:defRPr sz="8000" spc="-50">
                <a:solidFill>
                  <a:schemeClr val="tx1">
                    <a:lumMod val="85000"/>
                    <a:lumOff val="15000"/>
                  </a:schemeClr>
                </a:solidFill>
              </a:defRPr>
            </a:lvl1pPr>
          </a:lstStyle>
          <a:p>
            <a:pPr>
              <a:defRPr/>
            </a:pPr>
            <a:r>
              <a:rPr lang="en-US"/>
              <a:t>Click to edit Master title style</a:t>
            </a:r>
            <a:endParaRPr/>
          </a:p>
        </p:txBody>
      </p:sp>
      <p:sp>
        <p:nvSpPr>
          <p:cNvPr id="3" name="Subtitle 2"/>
          <p:cNvSpPr>
            <a:spLocks noGrp="1"/>
          </p:cNvSpPr>
          <p:nvPr>
            <p:ph type="subTitle" idx="1"/>
          </p:nvPr>
        </p:nvSpPr>
        <p:spPr bwMode="auto">
          <a:xfrm>
            <a:off x="145473" y="4684222"/>
            <a:ext cx="8363516" cy="1143000"/>
          </a:xfrm>
        </p:spPr>
        <p:txBody>
          <a:bodyPr lIns="91440" rIns="91440">
            <a:normAutofit/>
          </a:bodyPr>
          <a:lstStyle>
            <a:lvl1pPr marL="0" indent="0" algn="l">
              <a:buNone/>
              <a:defRPr sz="2400" cap="all" spc="20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a:defRPr/>
            </a:pPr>
            <a:r>
              <a:rPr lang="en-US"/>
              <a:t>Click to edit Master subtitle style</a:t>
            </a:r>
            <a:endParaRPr/>
          </a:p>
        </p:txBody>
      </p:sp>
      <p:sp>
        <p:nvSpPr>
          <p:cNvPr id="6" name="Slide Number Placeholder 5"/>
          <p:cNvSpPr>
            <a:spLocks noGrp="1"/>
          </p:cNvSpPr>
          <p:nvPr>
            <p:ph type="sldNum" sz="quarter" idx="10"/>
          </p:nvPr>
        </p:nvSpPr>
        <p:spPr bwMode="auto"/>
        <p:txBody>
          <a:bodyPr/>
          <a:lstStyle>
            <a:lvl1pPr>
              <a:defRPr>
                <a:solidFill>
                  <a:schemeClr val="tx1"/>
                </a:solidFill>
              </a:defRPr>
            </a:lvl1pPr>
          </a:lstStyle>
          <a:p>
            <a:pPr>
              <a:defRPr/>
            </a:pPr>
            <a:fld id="{74DD7BA2-3281-4CAE-B481-A466A1C542DA}" type="slidenum">
              <a:rPr lang="en-GB"/>
              <a:t>‹#›</a:t>
            </a:fld>
            <a:endParaRPr lang="en-GB" dirty="0"/>
          </a:p>
        </p:txBody>
      </p:sp>
      <p:sp>
        <p:nvSpPr>
          <p:cNvPr id="7" name="Footer Placeholder 4"/>
          <p:cNvSpPr>
            <a:spLocks noGrp="1"/>
          </p:cNvSpPr>
          <p:nvPr>
            <p:ph type="ftr" sz="quarter" idx="11"/>
          </p:nvPr>
        </p:nvSpPr>
        <p:spPr bwMode="auto">
          <a:xfrm>
            <a:off x="146050" y="6269038"/>
            <a:ext cx="8362950" cy="577849"/>
          </a:xfrm>
        </p:spPr>
        <p:txBody>
          <a:bodyPr/>
          <a:lstStyle>
            <a:lvl1pPr algn="l">
              <a:defRPr sz="1000" cap="all">
                <a:solidFill>
                  <a:schemeClr val="tx1"/>
                </a:solidFill>
              </a:defRPr>
            </a:lvl1pPr>
          </a:lstStyle>
          <a:p>
            <a:pPr>
              <a:defRPr/>
            </a:pPr>
            <a:r>
              <a:rPr lang="ru-RU"/>
              <a:t>Европейска Рамка на дигиталните компетентности с петте области на</a:t>
            </a:r>
            <a:br>
              <a:rPr lang="en-GB" dirty="0"/>
            </a:br>
            <a:r>
              <a:rPr lang="ru-RU"/>
              <a:t>дигитална</a:t>
            </a:r>
            <a:r>
              <a:rPr lang="en-GB" dirty="0"/>
              <a:t> </a:t>
            </a:r>
            <a:r>
              <a:rPr lang="ru-RU"/>
              <a:t>компетентност</a:t>
            </a:r>
            <a:r>
              <a:rPr lang="en-GB" dirty="0"/>
              <a:t> </a:t>
            </a:r>
            <a:r>
              <a:rPr lang="ru-RU"/>
              <a:t>и 21 дигитални умения/ компетентности (DigComp 2.1)</a:t>
            </a:r>
            <a:endParaRPr dirty="0"/>
          </a:p>
        </p:txBody>
      </p:sp>
      <p:pic>
        <p:nvPicPr>
          <p:cNvPr id="9" name="Picture 8"/>
          <p:cNvPicPr>
            <a:picLocks noChangeAspect="1"/>
          </p:cNvPicPr>
          <p:nvPr userDrawn="1"/>
        </p:nvPicPr>
        <p:blipFill>
          <a:blip r:embed="rId3"/>
          <a:stretch/>
        </p:blipFill>
        <p:spPr bwMode="auto">
          <a:xfrm>
            <a:off x="145473" y="318320"/>
            <a:ext cx="4286250" cy="1028700"/>
          </a:xfrm>
          <a:prstGeom prst="rect">
            <a:avLst/>
          </a:prstGeom>
        </p:spPr>
      </p:pic>
    </p:spTree>
    <p:extLst>
      <p:ext uri="{BB962C8B-B14F-4D97-AF65-F5344CB8AC3E}">
        <p14:creationId xmlns:p14="http://schemas.microsoft.com/office/powerpoint/2010/main" val="349983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p>
        </p:txBody>
      </p:sp>
      <p:sp>
        <p:nvSpPr>
          <p:cNvPr id="3" name="Vertical Text Placeholder 2"/>
          <p:cNvSpPr>
            <a:spLocks noGrp="1"/>
          </p:cNvSpPr>
          <p:nvPr>
            <p:ph type="body" orient="vert" idx="1"/>
          </p:nvPr>
        </p:nvSpPr>
        <p:spPr bwMode="auto"/>
        <p:txBody>
          <a:bodyPr vert="eaVert" lIns="45720" tIns="0" rIns="45720" bIns="0"/>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Footer Placeholder 4"/>
          <p:cNvSpPr>
            <a:spLocks noGrp="1"/>
          </p:cNvSpPr>
          <p:nvPr>
            <p:ph type="ftr" sz="quarter" idx="10"/>
          </p:nvPr>
        </p:nvSpPr>
        <p:spPr bwMode="auto"/>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dirty="0"/>
          </a:p>
        </p:txBody>
      </p:sp>
      <p:sp>
        <p:nvSpPr>
          <p:cNvPr id="5" name="Slide Number Placeholder 5"/>
          <p:cNvSpPr>
            <a:spLocks noGrp="1"/>
          </p:cNvSpPr>
          <p:nvPr>
            <p:ph type="sldNum" sz="quarter" idx="11"/>
          </p:nvPr>
        </p:nvSpPr>
        <p:spPr bwMode="auto"/>
        <p:txBody>
          <a:bodyPr/>
          <a:lstStyle>
            <a:lvl1pPr>
              <a:defRPr/>
            </a:lvl1pPr>
          </a:lstStyle>
          <a:p>
            <a:pPr>
              <a:defRPr/>
            </a:pPr>
            <a:fld id="{91549104-7D14-4124-BDE8-A583F4213B2A}" type="slidenum">
              <a:rPr lang="en-GB"/>
              <a:t>‹#›</a:t>
            </a:fld>
            <a:endParaRPr lang="en-GB" dirty="0"/>
          </a:p>
        </p:txBody>
      </p:sp>
    </p:spTree>
    <p:extLst>
      <p:ext uri="{BB962C8B-B14F-4D97-AF65-F5344CB8AC3E}">
        <p14:creationId xmlns:p14="http://schemas.microsoft.com/office/powerpoint/2010/main" val="3985037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vertTitleAndTx" preserve="1" userDrawn="1">
  <p:cSld name="Vertical Title and Text">
    <p:spTree>
      <p:nvGrpSpPr>
        <p:cNvPr id="1" name=""/>
        <p:cNvGrpSpPr/>
        <p:nvPr/>
      </p:nvGrpSpPr>
      <p:grpSpPr bwMode="auto">
        <a:xfrm>
          <a:off x="0" y="0"/>
          <a:ext cx="0" cy="0"/>
          <a:chOff x="0" y="0"/>
          <a:chExt cx="0" cy="0"/>
        </a:xfrm>
      </p:grpSpPr>
      <p:sp>
        <p:nvSpPr>
          <p:cNvPr id="4" name="Rectangle 3"/>
          <p:cNvSpPr/>
          <p:nvPr/>
        </p:nvSpPr>
        <p:spPr bwMode="auto">
          <a:xfrm>
            <a:off x="3175" y="6400800"/>
            <a:ext cx="12188825" cy="4572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bwMode="auto">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bwMode="auto">
          <a:xfrm>
            <a:off x="8724900" y="414778"/>
            <a:ext cx="2628900" cy="5757421"/>
          </a:xfrm>
        </p:spPr>
        <p:txBody>
          <a:bodyPr vert="eaVert"/>
          <a:lstStyle/>
          <a:p>
            <a:pPr>
              <a:defRPr/>
            </a:pPr>
            <a:r>
              <a:rPr lang="en-US"/>
              <a:t>Click to edit Master title style</a:t>
            </a:r>
          </a:p>
        </p:txBody>
      </p:sp>
      <p:sp>
        <p:nvSpPr>
          <p:cNvPr id="3" name="Vertical Text Placeholder 2"/>
          <p:cNvSpPr>
            <a:spLocks noGrp="1"/>
          </p:cNvSpPr>
          <p:nvPr>
            <p:ph type="body" orient="vert" idx="1"/>
          </p:nvPr>
        </p:nvSpPr>
        <p:spPr bwMode="auto">
          <a:xfrm>
            <a:off x="838200" y="414778"/>
            <a:ext cx="7734300" cy="5757422"/>
          </a:xfrm>
        </p:spPr>
        <p:txBody>
          <a:bodyPr vert="eaVert" lIns="45720" tIns="0" rIns="45720" bIns="0"/>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6" name="Footer Placeholder 4"/>
          <p:cNvSpPr>
            <a:spLocks noGrp="1"/>
          </p:cNvSpPr>
          <p:nvPr>
            <p:ph type="ftr" sz="quarter" idx="10"/>
          </p:nvPr>
        </p:nvSpPr>
        <p:spPr bwMode="auto"/>
        <p:txBody>
          <a:bodyPr/>
          <a:lstStyle>
            <a:lvl1pPr algn="ctr">
              <a:defRPr sz="1000" cap="all">
                <a:solidFill>
                  <a:schemeClr val="tx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dirty="0"/>
          </a:p>
        </p:txBody>
      </p:sp>
      <p:sp>
        <p:nvSpPr>
          <p:cNvPr id="7" name="Slide Number Placeholder 5"/>
          <p:cNvSpPr>
            <a:spLocks noGrp="1"/>
          </p:cNvSpPr>
          <p:nvPr>
            <p:ph type="sldNum" sz="quarter" idx="11"/>
          </p:nvPr>
        </p:nvSpPr>
        <p:spPr bwMode="auto"/>
        <p:txBody>
          <a:bodyPr/>
          <a:lstStyle>
            <a:lvl1pPr algn="r">
              <a:defRPr sz="1050">
                <a:solidFill>
                  <a:schemeClr val="tx1"/>
                </a:solidFill>
              </a:defRPr>
            </a:lvl1pPr>
          </a:lstStyle>
          <a:p>
            <a:pPr>
              <a:defRPr/>
            </a:pPr>
            <a:fld id="{DA1AF14A-5F0C-439E-9D32-0E48D454566F}" type="slidenum">
              <a:rPr lang="en-GB"/>
              <a:t>‹#›</a:t>
            </a:fld>
            <a:endParaRPr lang="en-GB" dirty="0"/>
          </a:p>
        </p:txBody>
      </p:sp>
    </p:spTree>
    <p:extLst>
      <p:ext uri="{BB962C8B-B14F-4D97-AF65-F5344CB8AC3E}">
        <p14:creationId xmlns:p14="http://schemas.microsoft.com/office/powerpoint/2010/main" val="1565604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lvl1pPr marL="0">
              <a:defRPr/>
            </a:lvl1pPr>
          </a:lstStyle>
          <a:p>
            <a:pPr>
              <a:defRPr/>
            </a:pPr>
            <a:r>
              <a:rPr lang="en-US"/>
              <a:t>Click to edit Master title style</a:t>
            </a:r>
          </a:p>
        </p:txBody>
      </p:sp>
      <p:sp>
        <p:nvSpPr>
          <p:cNvPr id="3" name="Content Placeholder 2"/>
          <p:cNvSpPr>
            <a:spLocks noGrp="1"/>
          </p:cNvSpPr>
          <p:nvPr>
            <p:ph idx="1"/>
          </p:nvPr>
        </p:nvSpPr>
        <p:spPr bwMode="auto"/>
        <p:txBody>
          <a:bodyPr/>
          <a:lstStyle>
            <a:lvl1pPr marL="90488" indent="-90488">
              <a:buFont typeface="Arial"/>
              <a:buChar char="•"/>
              <a:defRPr/>
            </a:lvl1pPr>
            <a:lvl2pPr marL="382588" indent="-182563">
              <a:buFont typeface="Arial"/>
              <a:buChar char="•"/>
              <a:defRPr/>
            </a:lvl2pPr>
            <a:lvl3pPr marL="566738" indent="-182563">
              <a:buFont typeface="Arial"/>
              <a:buChar char="•"/>
              <a:defRPr/>
            </a:lvl3pPr>
            <a:lvl4pPr marL="749300" indent="-182563">
              <a:buFont typeface="Arial"/>
              <a:buChar char="•"/>
              <a:defRPr/>
            </a:lvl4pPr>
            <a:lvl5pPr marL="931863" indent="-182563">
              <a:buFont typeface="Arial"/>
              <a:buChar char="•"/>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Footer Placeholder 4"/>
          <p:cNvSpPr>
            <a:spLocks noGrp="1"/>
          </p:cNvSpPr>
          <p:nvPr>
            <p:ph type="ftr" sz="quarter" idx="10"/>
          </p:nvPr>
        </p:nvSpPr>
        <p:spPr bwMode="auto"/>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dirty="0"/>
          </a:p>
        </p:txBody>
      </p:sp>
      <p:sp>
        <p:nvSpPr>
          <p:cNvPr id="5" name="Slide Number Placeholder 5"/>
          <p:cNvSpPr>
            <a:spLocks noGrp="1"/>
          </p:cNvSpPr>
          <p:nvPr>
            <p:ph type="sldNum" sz="quarter" idx="11"/>
          </p:nvPr>
        </p:nvSpPr>
        <p:spPr bwMode="auto"/>
        <p:txBody>
          <a:bodyPr/>
          <a:lstStyle>
            <a:lvl1pPr>
              <a:defRPr/>
            </a:lvl1pPr>
          </a:lstStyle>
          <a:p>
            <a:pPr>
              <a:defRPr/>
            </a:pPr>
            <a:fld id="{709C5159-182D-4C2F-A853-14B47A34D615}" type="slidenum">
              <a:rPr lang="en-GB"/>
              <a:t>‹#›</a:t>
            </a:fld>
            <a:endParaRPr lang="en-GB" dirty="0"/>
          </a:p>
        </p:txBody>
      </p:sp>
    </p:spTree>
    <p:extLst>
      <p:ext uri="{BB962C8B-B14F-4D97-AF65-F5344CB8AC3E}">
        <p14:creationId xmlns:p14="http://schemas.microsoft.com/office/powerpoint/2010/main" val="2498685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userDrawn="1">
  <p:cSld name="Section Header">
    <p:spTree>
      <p:nvGrpSpPr>
        <p:cNvPr id="1" name=""/>
        <p:cNvGrpSpPr/>
        <p:nvPr/>
      </p:nvGrpSpPr>
      <p:grpSpPr bwMode="auto">
        <a:xfrm>
          <a:off x="0" y="0"/>
          <a:ext cx="0" cy="0"/>
          <a:chOff x="0" y="0"/>
          <a:chExt cx="0" cy="0"/>
        </a:xfrm>
      </p:grpSpPr>
      <p:sp>
        <p:nvSpPr>
          <p:cNvPr id="4" name="Rectangle 3"/>
          <p:cNvSpPr/>
          <p:nvPr/>
        </p:nvSpPr>
        <p:spPr bwMode="auto">
          <a:xfrm>
            <a:off x="3175" y="6400800"/>
            <a:ext cx="12188825" cy="4572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bwMode="auto">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a:cxnSpLocks/>
          </p:cNvCxnSpPr>
          <p:nvPr/>
        </p:nvCxnSpPr>
        <p:spPr bwMode="auto">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bwMode="auto">
          <a:xfrm>
            <a:off x="1097280" y="758952"/>
            <a:ext cx="10058400" cy="3566160"/>
          </a:xfrm>
        </p:spPr>
        <p:txBody>
          <a:bodyPr anchorCtr="0"/>
          <a:lstStyle>
            <a:lvl1pPr>
              <a:lnSpc>
                <a:spcPct val="85000"/>
              </a:lnSpc>
              <a:defRPr sz="8000" b="0">
                <a:solidFill>
                  <a:schemeClr val="tx1">
                    <a:lumMod val="85000"/>
                    <a:lumOff val="15000"/>
                  </a:schemeClr>
                </a:solidFill>
              </a:defRPr>
            </a:lvl1pPr>
          </a:lstStyle>
          <a:p>
            <a:pPr>
              <a:defRPr/>
            </a:pPr>
            <a:r>
              <a:rPr lang="en-US"/>
              <a:t>Click to edit Master title style</a:t>
            </a:r>
          </a:p>
        </p:txBody>
      </p:sp>
      <p:sp>
        <p:nvSpPr>
          <p:cNvPr id="3" name="Text Placeholder 2"/>
          <p:cNvSpPr>
            <a:spLocks noGrp="1"/>
          </p:cNvSpPr>
          <p:nvPr>
            <p:ph type="body" idx="1"/>
          </p:nvPr>
        </p:nvSpPr>
        <p:spPr bwMode="auto">
          <a:xfrm>
            <a:off x="1097280" y="4453128"/>
            <a:ext cx="10058400" cy="1143000"/>
          </a:xfrm>
        </p:spPr>
        <p:txBody>
          <a:bodyPr lIns="91440" rIns="91440">
            <a:normAutofit/>
          </a:bodyPr>
          <a:lstStyle>
            <a:lvl1pPr marL="0" indent="0">
              <a:buNone/>
              <a:defRPr sz="2400" cap="all" spc="2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en-US"/>
              <a:t>Click to edit Master text styles</a:t>
            </a:r>
            <a:endParaRPr/>
          </a:p>
        </p:txBody>
      </p:sp>
      <p:sp>
        <p:nvSpPr>
          <p:cNvPr id="7" name="Footer Placeholder 4"/>
          <p:cNvSpPr>
            <a:spLocks noGrp="1"/>
          </p:cNvSpPr>
          <p:nvPr>
            <p:ph type="ftr" sz="quarter" idx="10"/>
          </p:nvPr>
        </p:nvSpPr>
        <p:spPr bwMode="auto"/>
        <p:txBody>
          <a:bodyPr/>
          <a:lstStyle>
            <a:lvl1pPr algn="ctr">
              <a:defRPr sz="1000" cap="all">
                <a:solidFill>
                  <a:schemeClr val="tx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dirty="0"/>
          </a:p>
        </p:txBody>
      </p:sp>
      <p:sp>
        <p:nvSpPr>
          <p:cNvPr id="8" name="Slide Number Placeholder 5"/>
          <p:cNvSpPr>
            <a:spLocks noGrp="1"/>
          </p:cNvSpPr>
          <p:nvPr>
            <p:ph type="sldNum" sz="quarter" idx="11"/>
          </p:nvPr>
        </p:nvSpPr>
        <p:spPr bwMode="auto"/>
        <p:txBody>
          <a:bodyPr/>
          <a:lstStyle>
            <a:lvl1pPr algn="r">
              <a:defRPr sz="1050">
                <a:solidFill>
                  <a:schemeClr val="tx1"/>
                </a:solidFill>
              </a:defRPr>
            </a:lvl1pPr>
          </a:lstStyle>
          <a:p>
            <a:pPr>
              <a:defRPr/>
            </a:pPr>
            <a:fld id="{2DEAD4DF-16C8-4075-93F9-48355EDBC0E1}" type="slidenum">
              <a:rPr lang="en-GB"/>
              <a:t>‹#›</a:t>
            </a:fld>
            <a:endParaRPr lang="en-GB" dirty="0"/>
          </a:p>
        </p:txBody>
      </p:sp>
    </p:spTree>
    <p:extLst>
      <p:ext uri="{BB962C8B-B14F-4D97-AF65-F5344CB8AC3E}">
        <p14:creationId xmlns:p14="http://schemas.microsoft.com/office/powerpoint/2010/main" val="2798807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wo Content">
    <p:spTree>
      <p:nvGrpSpPr>
        <p:cNvPr id="1" name=""/>
        <p:cNvGrpSpPr/>
        <p:nvPr/>
      </p:nvGrpSpPr>
      <p:grpSpPr bwMode="auto">
        <a:xfrm>
          <a:off x="0" y="0"/>
          <a:ext cx="0" cy="0"/>
          <a:chOff x="0" y="0"/>
          <a:chExt cx="0" cy="0"/>
        </a:xfrm>
      </p:grpSpPr>
      <p:sp>
        <p:nvSpPr>
          <p:cNvPr id="5" name="Rectangle 4"/>
          <p:cNvSpPr/>
          <p:nvPr userDrawn="1"/>
        </p:nvSpPr>
        <p:spPr bwMode="auto">
          <a:xfrm>
            <a:off x="0" y="6400800"/>
            <a:ext cx="12192000" cy="4572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userDrawn="1"/>
        </p:nvSpPr>
        <p:spPr bwMode="auto">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7"/>
          <p:cNvSpPr>
            <a:spLocks noGrp="1"/>
          </p:cNvSpPr>
          <p:nvPr>
            <p:ph type="title"/>
          </p:nvPr>
        </p:nvSpPr>
        <p:spPr bwMode="auto">
          <a:xfrm>
            <a:off x="0" y="0"/>
            <a:ext cx="12192000" cy="1450757"/>
          </a:xfrm>
        </p:spPr>
        <p:txBody>
          <a:bodyPr/>
          <a:lstStyle/>
          <a:p>
            <a:pPr>
              <a:defRPr/>
            </a:pPr>
            <a:r>
              <a:rPr lang="en-US"/>
              <a:t>Click to edit Master title style</a:t>
            </a:r>
            <a:endParaRPr/>
          </a:p>
        </p:txBody>
      </p:sp>
      <p:sp>
        <p:nvSpPr>
          <p:cNvPr id="3" name="Content Placeholder 2"/>
          <p:cNvSpPr>
            <a:spLocks noGrp="1"/>
          </p:cNvSpPr>
          <p:nvPr>
            <p:ph sz="half" idx="1"/>
          </p:nvPr>
        </p:nvSpPr>
        <p:spPr bwMode="auto">
          <a:xfrm>
            <a:off x="0" y="1621226"/>
            <a:ext cx="6035039" cy="4680000"/>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Content Placeholder 3"/>
          <p:cNvSpPr>
            <a:spLocks noGrp="1"/>
          </p:cNvSpPr>
          <p:nvPr>
            <p:ph sz="half" idx="2"/>
          </p:nvPr>
        </p:nvSpPr>
        <p:spPr bwMode="auto">
          <a:xfrm>
            <a:off x="6217920" y="1621226"/>
            <a:ext cx="5974080" cy="4680001"/>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Footer Placeholder 4"/>
          <p:cNvSpPr>
            <a:spLocks noGrp="1"/>
          </p:cNvSpPr>
          <p:nvPr>
            <p:ph type="ftr" sz="quarter" idx="10"/>
          </p:nvPr>
        </p:nvSpPr>
        <p:spPr bwMode="auto"/>
        <p:txBody>
          <a:bodyPr/>
          <a:lstStyle>
            <a:lvl1pPr algn="ctr">
              <a:defRPr sz="1000" cap="all">
                <a:solidFill>
                  <a:schemeClr val="tx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dirty="0"/>
          </a:p>
        </p:txBody>
      </p:sp>
      <p:sp>
        <p:nvSpPr>
          <p:cNvPr id="9" name="Slide Number Placeholder 5"/>
          <p:cNvSpPr>
            <a:spLocks noGrp="1"/>
          </p:cNvSpPr>
          <p:nvPr>
            <p:ph type="sldNum" sz="quarter" idx="11"/>
          </p:nvPr>
        </p:nvSpPr>
        <p:spPr bwMode="auto"/>
        <p:txBody>
          <a:bodyPr/>
          <a:lstStyle>
            <a:lvl1pPr algn="r">
              <a:defRPr sz="1050">
                <a:solidFill>
                  <a:schemeClr val="tx1"/>
                </a:solidFill>
              </a:defRPr>
            </a:lvl1pPr>
          </a:lstStyle>
          <a:p>
            <a:pPr>
              <a:defRPr/>
            </a:pPr>
            <a:fld id="{A528CD17-4247-4B67-A44A-56048501A769}" type="slidenum">
              <a:rPr lang="en-GB"/>
              <a:t>‹#›</a:t>
            </a:fld>
            <a:endParaRPr lang="en-GB" dirty="0"/>
          </a:p>
        </p:txBody>
      </p:sp>
    </p:spTree>
    <p:extLst>
      <p:ext uri="{BB962C8B-B14F-4D97-AF65-F5344CB8AC3E}">
        <p14:creationId xmlns:p14="http://schemas.microsoft.com/office/powerpoint/2010/main" val="385178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Comparison">
    <p:spTree>
      <p:nvGrpSpPr>
        <p:cNvPr id="1" name=""/>
        <p:cNvGrpSpPr/>
        <p:nvPr/>
      </p:nvGrpSpPr>
      <p:grpSpPr bwMode="auto">
        <a:xfrm>
          <a:off x="0" y="0"/>
          <a:ext cx="0" cy="0"/>
          <a:chOff x="0" y="0"/>
          <a:chExt cx="0" cy="0"/>
        </a:xfrm>
      </p:grpSpPr>
      <p:sp>
        <p:nvSpPr>
          <p:cNvPr id="10" name="Title 9"/>
          <p:cNvSpPr>
            <a:spLocks noGrp="1"/>
          </p:cNvSpPr>
          <p:nvPr>
            <p:ph type="title"/>
          </p:nvPr>
        </p:nvSpPr>
        <p:spPr bwMode="auto">
          <a:xfrm>
            <a:off x="0" y="0"/>
            <a:ext cx="12192000" cy="1450757"/>
          </a:xfrm>
        </p:spPr>
        <p:txBody>
          <a:bodyPr/>
          <a:lstStyle/>
          <a:p>
            <a:pPr>
              <a:defRPr/>
            </a:pPr>
            <a:r>
              <a:rPr lang="en-US"/>
              <a:t>Click to edit Master title style</a:t>
            </a:r>
          </a:p>
        </p:txBody>
      </p:sp>
      <p:sp>
        <p:nvSpPr>
          <p:cNvPr id="3" name="Text Placeholder 2"/>
          <p:cNvSpPr>
            <a:spLocks noGrp="1"/>
          </p:cNvSpPr>
          <p:nvPr>
            <p:ph type="body" idx="1"/>
          </p:nvPr>
        </p:nvSpPr>
        <p:spPr bwMode="auto">
          <a:xfrm>
            <a:off x="0" y="1638232"/>
            <a:ext cx="6035039" cy="736282"/>
          </a:xfrm>
          <a:prstGeom prst="rect">
            <a:avLst/>
          </a:prstGeom>
          <a:solidFill>
            <a:srgbClr val="E0CBA4"/>
          </a:solidFill>
        </p:spPr>
        <p:txBody>
          <a:bodyPr lIns="91440" rIns="91440" anchor="ctr">
            <a:normAutofit/>
          </a:bodyPr>
          <a:lstStyle>
            <a:lvl1pPr marL="0" indent="0" algn="ctr">
              <a:buNone/>
              <a:defRPr sz="20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4" name="Content Placeholder 3"/>
          <p:cNvSpPr>
            <a:spLocks noGrp="1"/>
          </p:cNvSpPr>
          <p:nvPr>
            <p:ph sz="half" idx="2"/>
          </p:nvPr>
        </p:nvSpPr>
        <p:spPr bwMode="auto">
          <a:xfrm>
            <a:off x="0" y="2391520"/>
            <a:ext cx="6035039" cy="3909706"/>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5" name="Text Placeholder 4"/>
          <p:cNvSpPr>
            <a:spLocks noGrp="1"/>
          </p:cNvSpPr>
          <p:nvPr>
            <p:ph type="body" sz="quarter" idx="3"/>
          </p:nvPr>
        </p:nvSpPr>
        <p:spPr bwMode="auto">
          <a:xfrm>
            <a:off x="6217920" y="1638232"/>
            <a:ext cx="5974080" cy="736282"/>
          </a:xfrm>
          <a:prstGeom prst="rect">
            <a:avLst/>
          </a:prstGeom>
          <a:solidFill>
            <a:srgbClr val="E0CBA4"/>
          </a:solidFill>
        </p:spPr>
        <p:txBody>
          <a:bodyPr lIns="91440" rIns="91440" anchor="ctr">
            <a:normAutofit/>
          </a:bodyPr>
          <a:lstStyle>
            <a:lvl1pPr marL="0" indent="0" algn="ctr">
              <a:buNone/>
              <a:defRPr sz="20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6" name="Content Placeholder 5"/>
          <p:cNvSpPr>
            <a:spLocks noGrp="1"/>
          </p:cNvSpPr>
          <p:nvPr>
            <p:ph sz="quarter" idx="4"/>
          </p:nvPr>
        </p:nvSpPr>
        <p:spPr bwMode="auto">
          <a:xfrm>
            <a:off x="6217920" y="2391520"/>
            <a:ext cx="5974080" cy="3909706"/>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7" name="Footer Placeholder 4"/>
          <p:cNvSpPr>
            <a:spLocks noGrp="1"/>
          </p:cNvSpPr>
          <p:nvPr>
            <p:ph type="ftr" sz="quarter" idx="10"/>
          </p:nvPr>
        </p:nvSpPr>
        <p:spPr bwMode="auto"/>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dirty="0"/>
          </a:p>
        </p:txBody>
      </p:sp>
      <p:sp>
        <p:nvSpPr>
          <p:cNvPr id="8" name="Slide Number Placeholder 5"/>
          <p:cNvSpPr>
            <a:spLocks noGrp="1"/>
          </p:cNvSpPr>
          <p:nvPr>
            <p:ph type="sldNum" sz="quarter" idx="11"/>
          </p:nvPr>
        </p:nvSpPr>
        <p:spPr bwMode="auto"/>
        <p:txBody>
          <a:bodyPr/>
          <a:lstStyle>
            <a:lvl1pPr>
              <a:defRPr/>
            </a:lvl1pPr>
          </a:lstStyle>
          <a:p>
            <a:pPr>
              <a:defRPr/>
            </a:pPr>
            <a:fld id="{395CF1FF-1288-4E66-A247-32226B2B2224}" type="slidenum">
              <a:rPr lang="en-GB"/>
              <a:t>‹#›</a:t>
            </a:fld>
            <a:endParaRPr lang="en-GB" dirty="0"/>
          </a:p>
        </p:txBody>
      </p:sp>
    </p:spTree>
    <p:extLst>
      <p:ext uri="{BB962C8B-B14F-4D97-AF65-F5344CB8AC3E}">
        <p14:creationId xmlns:p14="http://schemas.microsoft.com/office/powerpoint/2010/main" val="1133988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p>
        </p:txBody>
      </p:sp>
      <p:sp>
        <p:nvSpPr>
          <p:cNvPr id="3" name="Footer Placeholder 4"/>
          <p:cNvSpPr>
            <a:spLocks noGrp="1"/>
          </p:cNvSpPr>
          <p:nvPr>
            <p:ph type="ftr" sz="quarter" idx="10"/>
          </p:nvPr>
        </p:nvSpPr>
        <p:spPr bwMode="auto"/>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dirty="0"/>
          </a:p>
        </p:txBody>
      </p:sp>
      <p:sp>
        <p:nvSpPr>
          <p:cNvPr id="4" name="Slide Number Placeholder 5"/>
          <p:cNvSpPr>
            <a:spLocks noGrp="1"/>
          </p:cNvSpPr>
          <p:nvPr>
            <p:ph type="sldNum" sz="quarter" idx="11"/>
          </p:nvPr>
        </p:nvSpPr>
        <p:spPr bwMode="auto"/>
        <p:txBody>
          <a:bodyPr/>
          <a:lstStyle>
            <a:lvl1pPr>
              <a:defRPr/>
            </a:lvl1pPr>
          </a:lstStyle>
          <a:p>
            <a:pPr>
              <a:defRPr/>
            </a:pPr>
            <a:fld id="{227BDDC5-8D53-47EA-B3FF-51BC47B977DE}" type="slidenum">
              <a:rPr lang="en-GB"/>
              <a:t>‹#›</a:t>
            </a:fld>
            <a:endParaRPr lang="en-GB" dirty="0"/>
          </a:p>
        </p:txBody>
      </p:sp>
    </p:spTree>
    <p:extLst>
      <p:ext uri="{BB962C8B-B14F-4D97-AF65-F5344CB8AC3E}">
        <p14:creationId xmlns:p14="http://schemas.microsoft.com/office/powerpoint/2010/main" val="3837836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userDrawn="1">
  <p:cSld name="Blank">
    <p:spTree>
      <p:nvGrpSpPr>
        <p:cNvPr id="1" name=""/>
        <p:cNvGrpSpPr/>
        <p:nvPr/>
      </p:nvGrpSpPr>
      <p:grpSpPr bwMode="auto">
        <a:xfrm>
          <a:off x="0" y="0"/>
          <a:ext cx="0" cy="0"/>
          <a:chOff x="0" y="0"/>
          <a:chExt cx="0" cy="0"/>
        </a:xfrm>
      </p:grpSpPr>
      <p:sp>
        <p:nvSpPr>
          <p:cNvPr id="2" name="Rectangle 1"/>
          <p:cNvSpPr/>
          <p:nvPr/>
        </p:nvSpPr>
        <p:spPr bwMode="auto">
          <a:xfrm>
            <a:off x="3175" y="6400800"/>
            <a:ext cx="12188825" cy="4572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bwMode="auto">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4"/>
          <p:cNvSpPr>
            <a:spLocks noGrp="1"/>
          </p:cNvSpPr>
          <p:nvPr>
            <p:ph type="ftr" sz="quarter" idx="10"/>
          </p:nvPr>
        </p:nvSpPr>
        <p:spPr bwMode="auto"/>
        <p:txBody>
          <a:bodyPr/>
          <a:lstStyle>
            <a:lvl1pPr algn="ctr">
              <a:defRPr sz="1000" cap="all">
                <a:solidFill>
                  <a:schemeClr val="tx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dirty="0"/>
          </a:p>
        </p:txBody>
      </p:sp>
      <p:sp>
        <p:nvSpPr>
          <p:cNvPr id="5" name="Slide Number Placeholder 5"/>
          <p:cNvSpPr>
            <a:spLocks noGrp="1"/>
          </p:cNvSpPr>
          <p:nvPr>
            <p:ph type="sldNum" sz="quarter" idx="11"/>
          </p:nvPr>
        </p:nvSpPr>
        <p:spPr bwMode="auto"/>
        <p:txBody>
          <a:bodyPr/>
          <a:lstStyle>
            <a:lvl1pPr algn="r">
              <a:defRPr sz="1050">
                <a:solidFill>
                  <a:schemeClr val="tx1"/>
                </a:solidFill>
              </a:defRPr>
            </a:lvl1pPr>
          </a:lstStyle>
          <a:p>
            <a:pPr>
              <a:defRPr/>
            </a:pPr>
            <a:fld id="{F9C4AEA8-F69B-4C08-A93F-864E2A8801A6}" type="slidenum">
              <a:rPr lang="en-GB"/>
              <a:t>‹#›</a:t>
            </a:fld>
            <a:endParaRPr lang="en-GB" dirty="0"/>
          </a:p>
        </p:txBody>
      </p:sp>
    </p:spTree>
    <p:extLst>
      <p:ext uri="{BB962C8B-B14F-4D97-AF65-F5344CB8AC3E}">
        <p14:creationId xmlns:p14="http://schemas.microsoft.com/office/powerpoint/2010/main" val="1259640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userDrawn="1">
  <p:cSld name="Content with Caption">
    <p:spTree>
      <p:nvGrpSpPr>
        <p:cNvPr id="1" name=""/>
        <p:cNvGrpSpPr/>
        <p:nvPr/>
      </p:nvGrpSpPr>
      <p:grpSpPr bwMode="auto">
        <a:xfrm>
          <a:off x="0" y="0"/>
          <a:ext cx="0" cy="0"/>
          <a:chOff x="0" y="0"/>
          <a:chExt cx="0" cy="0"/>
        </a:xfrm>
      </p:grpSpPr>
      <p:sp>
        <p:nvSpPr>
          <p:cNvPr id="5" name="Rectangle 4"/>
          <p:cNvSpPr/>
          <p:nvPr/>
        </p:nvSpPr>
        <p:spPr bwMode="auto">
          <a:xfrm>
            <a:off x="0" y="0"/>
            <a:ext cx="4051300" cy="68580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bwMode="auto">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auto">
          <a:xfrm>
            <a:off x="218209" y="594358"/>
            <a:ext cx="3605646" cy="1812015"/>
          </a:xfrm>
        </p:spPr>
        <p:txBody>
          <a:bodyPr anchor="ctr" anchorCtr="0"/>
          <a:lstStyle>
            <a:lvl1pPr>
              <a:defRPr sz="3600" b="0">
                <a:solidFill>
                  <a:schemeClr val="tx1"/>
                </a:solidFill>
              </a:defRPr>
            </a:lvl1pPr>
          </a:lstStyle>
          <a:p>
            <a:pPr>
              <a:defRPr/>
            </a:pPr>
            <a:r>
              <a:rPr lang="en-US"/>
              <a:t>Click to edit Master title style</a:t>
            </a:r>
            <a:endParaRPr/>
          </a:p>
        </p:txBody>
      </p:sp>
      <p:sp>
        <p:nvSpPr>
          <p:cNvPr id="3" name="Content Placeholder 2"/>
          <p:cNvSpPr>
            <a:spLocks noGrp="1"/>
          </p:cNvSpPr>
          <p:nvPr>
            <p:ph idx="1"/>
          </p:nvPr>
        </p:nvSpPr>
        <p:spPr bwMode="auto">
          <a:xfrm>
            <a:off x="4320295" y="594358"/>
            <a:ext cx="7577296" cy="5710845"/>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Text Placeholder 3"/>
          <p:cNvSpPr>
            <a:spLocks noGrp="1"/>
          </p:cNvSpPr>
          <p:nvPr>
            <p:ph type="body" sz="half" idx="2"/>
          </p:nvPr>
        </p:nvSpPr>
        <p:spPr bwMode="auto">
          <a:xfrm>
            <a:off x="218209" y="2406374"/>
            <a:ext cx="3605646" cy="3898830"/>
          </a:xfrm>
        </p:spPr>
        <p:txBody>
          <a:bodyPr lIns="91440" rIns="91440">
            <a:normAutofit/>
          </a:bodyPr>
          <a:lstStyle>
            <a:lvl1pPr marL="0" indent="0">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7" name="Slide Number Placeholder 5"/>
          <p:cNvSpPr>
            <a:spLocks noGrp="1"/>
          </p:cNvSpPr>
          <p:nvPr>
            <p:ph type="sldNum" sz="quarter" idx="10"/>
          </p:nvPr>
        </p:nvSpPr>
        <p:spPr bwMode="auto"/>
        <p:txBody>
          <a:bodyPr/>
          <a:lstStyle>
            <a:lvl1pPr algn="r">
              <a:defRPr sz="1050">
                <a:solidFill>
                  <a:schemeClr val="tx1"/>
                </a:solidFill>
              </a:defRPr>
            </a:lvl1pPr>
          </a:lstStyle>
          <a:p>
            <a:pPr>
              <a:defRPr/>
            </a:pPr>
            <a:fld id="{97B62623-3FD5-4528-A7DA-B798290557C9}" type="slidenum">
              <a:rPr lang="en-GB"/>
              <a:t>‹#›</a:t>
            </a:fld>
            <a:endParaRPr lang="en-GB" dirty="0"/>
          </a:p>
        </p:txBody>
      </p:sp>
      <p:sp>
        <p:nvSpPr>
          <p:cNvPr id="8" name="Footer Placeholder 4"/>
          <p:cNvSpPr>
            <a:spLocks noGrp="1"/>
          </p:cNvSpPr>
          <p:nvPr>
            <p:ph type="ftr" sz="quarter" idx="11"/>
          </p:nvPr>
        </p:nvSpPr>
        <p:spPr bwMode="auto">
          <a:xfrm>
            <a:off x="0" y="6305550"/>
            <a:ext cx="4103688" cy="519113"/>
          </a:xfrm>
        </p:spPr>
        <p:txBody>
          <a:bodyPr/>
          <a:lstStyle>
            <a:lvl1pPr algn="ctr">
              <a:defRPr sz="1000" cap="all">
                <a:solidFill>
                  <a:schemeClr val="tx1"/>
                </a:solidFill>
              </a:defRPr>
            </a:lvl1pPr>
          </a:lstStyle>
          <a:p>
            <a:pPr>
              <a:defRPr/>
            </a:pPr>
            <a:r>
              <a:rPr lang="ru-RU"/>
              <a:t> Европейска Рамка на дигиталните компетентности</a:t>
            </a:r>
            <a:br>
              <a:rPr lang="en-GB" dirty="0"/>
            </a:br>
            <a:r>
              <a:rPr lang="ru-RU"/>
              <a:t>с петте области на дигитална компетентност и 21 дигитални умения/ компетентности (DigComp 2.1)</a:t>
            </a:r>
            <a:endParaRPr dirty="0"/>
          </a:p>
        </p:txBody>
      </p:sp>
    </p:spTree>
    <p:extLst>
      <p:ext uri="{BB962C8B-B14F-4D97-AF65-F5344CB8AC3E}">
        <p14:creationId xmlns:p14="http://schemas.microsoft.com/office/powerpoint/2010/main" val="1818011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userDrawn="1">
  <p:cSld name="Picture with Caption">
    <p:spTree>
      <p:nvGrpSpPr>
        <p:cNvPr id="1" name=""/>
        <p:cNvGrpSpPr/>
        <p:nvPr/>
      </p:nvGrpSpPr>
      <p:grpSpPr bwMode="auto">
        <a:xfrm>
          <a:off x="0" y="0"/>
          <a:ext cx="0" cy="0"/>
          <a:chOff x="0" y="0"/>
          <a:chExt cx="0" cy="0"/>
        </a:xfrm>
      </p:grpSpPr>
      <p:sp>
        <p:nvSpPr>
          <p:cNvPr id="5" name="Rectangle 4"/>
          <p:cNvSpPr/>
          <p:nvPr/>
        </p:nvSpPr>
        <p:spPr bwMode="auto">
          <a:xfrm>
            <a:off x="0" y="4953000"/>
            <a:ext cx="12188825" cy="19050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bwMode="auto">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auto">
          <a:xfrm>
            <a:off x="1097280" y="5074920"/>
            <a:ext cx="10113264" cy="822960"/>
          </a:xfrm>
        </p:spPr>
        <p:txBody>
          <a:bodyPr tIns="0" bIns="0">
            <a:noAutofit/>
          </a:bodyPr>
          <a:lstStyle>
            <a:lvl1pPr>
              <a:defRPr sz="3600" b="0">
                <a:solidFill>
                  <a:schemeClr val="tx1"/>
                </a:solidFill>
              </a:defRPr>
            </a:lvl1pPr>
          </a:lstStyle>
          <a:p>
            <a:pPr>
              <a:defRPr/>
            </a:pPr>
            <a:r>
              <a:rPr lang="en-US"/>
              <a:t>Click to edit Master title style</a:t>
            </a:r>
            <a:endParaRPr/>
          </a:p>
        </p:txBody>
      </p:sp>
      <p:sp>
        <p:nvSpPr>
          <p:cNvPr id="3" name="Picture Placeholder 2"/>
          <p:cNvSpPr>
            <a:spLocks noGrp="1" noChangeAspect="1"/>
          </p:cNvSpPr>
          <p:nvPr>
            <p:ph type="pic" idx="1"/>
          </p:nvPr>
        </p:nvSpPr>
        <p:spPr bwMode="auto">
          <a:xfrm>
            <a:off x="15" y="0"/>
            <a:ext cx="12191985" cy="4915076"/>
          </a:xfrm>
          <a:prstGeom prst="rect">
            <a:avLst/>
          </a:prstGeom>
          <a:blipFill>
            <a:blip r:embed="rId2"/>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r>
              <a:rPr lang="en-US" dirty="0"/>
              <a:t>Click icon to add picture</a:t>
            </a:r>
            <a:endParaRPr dirty="0"/>
          </a:p>
        </p:txBody>
      </p:sp>
      <p:sp>
        <p:nvSpPr>
          <p:cNvPr id="4" name="Text Placeholder 3"/>
          <p:cNvSpPr>
            <a:spLocks noGrp="1"/>
          </p:cNvSpPr>
          <p:nvPr>
            <p:ph type="body" sz="half" idx="2"/>
          </p:nvPr>
        </p:nvSpPr>
        <p:spPr bwMode="auto">
          <a:xfrm>
            <a:off x="1097280" y="5907023"/>
            <a:ext cx="10113264" cy="594360"/>
          </a:xfrm>
        </p:spPr>
        <p:txBody>
          <a:bodyPr lIns="91440" tIns="0" rIns="91440" bIns="0">
            <a:normAutofit/>
          </a:bodyPr>
          <a:lstStyle>
            <a:lvl1pPr marL="0" indent="0" algn="ctr">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7" name="Footer Placeholder 4"/>
          <p:cNvSpPr>
            <a:spLocks noGrp="1"/>
          </p:cNvSpPr>
          <p:nvPr>
            <p:ph type="ftr" sz="quarter" idx="10"/>
          </p:nvPr>
        </p:nvSpPr>
        <p:spPr bwMode="auto"/>
        <p:txBody>
          <a:bodyPr/>
          <a:lstStyle>
            <a:lvl1pPr algn="ctr">
              <a:defRPr sz="1000" cap="all">
                <a:solidFill>
                  <a:schemeClr val="tx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dirty="0"/>
          </a:p>
        </p:txBody>
      </p:sp>
      <p:sp>
        <p:nvSpPr>
          <p:cNvPr id="8" name="Slide Number Placeholder 5"/>
          <p:cNvSpPr>
            <a:spLocks noGrp="1"/>
          </p:cNvSpPr>
          <p:nvPr>
            <p:ph type="sldNum" sz="quarter" idx="11"/>
          </p:nvPr>
        </p:nvSpPr>
        <p:spPr bwMode="auto"/>
        <p:txBody>
          <a:bodyPr/>
          <a:lstStyle>
            <a:lvl1pPr algn="r">
              <a:defRPr sz="1050">
                <a:solidFill>
                  <a:schemeClr val="tx1"/>
                </a:solidFill>
              </a:defRPr>
            </a:lvl1pPr>
          </a:lstStyle>
          <a:p>
            <a:pPr>
              <a:defRPr/>
            </a:pPr>
            <a:fld id="{7C715950-CA5E-423F-A78E-33EEF9ABD641}" type="slidenum">
              <a:rPr lang="en-GB"/>
              <a:t>‹#›</a:t>
            </a:fld>
            <a:endParaRPr lang="en-GB" dirty="0"/>
          </a:p>
        </p:txBody>
      </p:sp>
    </p:spTree>
    <p:extLst>
      <p:ext uri="{BB962C8B-B14F-4D97-AF65-F5344CB8AC3E}">
        <p14:creationId xmlns:p14="http://schemas.microsoft.com/office/powerpoint/2010/main" val="2129611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
        <p:nvSpPr>
          <p:cNvPr id="7" name="Rectangle 6"/>
          <p:cNvSpPr/>
          <p:nvPr userDrawn="1"/>
        </p:nvSpPr>
        <p:spPr bwMode="auto">
          <a:xfrm>
            <a:off x="0" y="6400800"/>
            <a:ext cx="12192000" cy="4572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bwMode="auto">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bwMode="auto">
          <a:xfrm>
            <a:off x="0" y="0"/>
            <a:ext cx="12192000" cy="1450975"/>
          </a:xfrm>
          <a:prstGeom prst="rect">
            <a:avLst/>
          </a:prstGeom>
        </p:spPr>
        <p:txBody>
          <a:bodyPr vert="horz" lIns="91440" tIns="45720" rIns="91440" bIns="45720" rtlCol="0" anchor="b">
            <a:normAutofit/>
          </a:bodyPr>
          <a:lstStyle/>
          <a:p>
            <a:pPr>
              <a:defRPr/>
            </a:pPr>
            <a:r>
              <a:rPr lang="en-US"/>
              <a:t>Click to edit Master title style</a:t>
            </a:r>
            <a:endParaRPr/>
          </a:p>
        </p:txBody>
      </p:sp>
      <p:sp>
        <p:nvSpPr>
          <p:cNvPr id="1029" name="Text Placeholder 2"/>
          <p:cNvSpPr>
            <a:spLocks noGrp="1"/>
          </p:cNvSpPr>
          <p:nvPr>
            <p:ph type="body" idx="1"/>
          </p:nvPr>
        </p:nvSpPr>
        <p:spPr bwMode="auto">
          <a:xfrm>
            <a:off x="0" y="1620838"/>
            <a:ext cx="12192000" cy="4679950"/>
          </a:xfrm>
          <a:prstGeom prst="rect">
            <a:avLst/>
          </a:prstGeom>
          <a:noFill/>
          <a:ln>
            <a:noFill/>
          </a:ln>
        </p:spPr>
        <p:txBody>
          <a:bodyPr vert="horz" wrap="square" lIns="72000" tIns="72000" rIns="72000" bIns="72000" numCol="1" anchor="t" anchorCtr="0" compatLnSpc="1">
            <a:prstTxWarp prst="textNoShape">
              <a:avLst/>
            </a:prstTxWarp>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11" name="Footer Placeholder 4"/>
          <p:cNvSpPr>
            <a:spLocks noGrp="1"/>
          </p:cNvSpPr>
          <p:nvPr>
            <p:ph type="ftr" sz="quarter" idx="3"/>
          </p:nvPr>
        </p:nvSpPr>
        <p:spPr bwMode="auto">
          <a:xfrm>
            <a:off x="0" y="6459538"/>
            <a:ext cx="10671175" cy="365125"/>
          </a:xfrm>
          <a:prstGeom prst="rect">
            <a:avLst/>
          </a:prstGeom>
        </p:spPr>
        <p:txBody>
          <a:bodyPr vert="horz" lIns="36000" tIns="36000" rIns="36000" bIns="36000" rtlCol="0" anchor="ctr"/>
          <a:lstStyle>
            <a:lvl1pPr algn="ctr">
              <a:spcBef>
                <a:spcPts val="0"/>
              </a:spcBef>
              <a:spcAft>
                <a:spcPts val="0"/>
              </a:spcAft>
              <a:defRPr sz="1000" cap="all">
                <a:solidFill>
                  <a:schemeClr val="tx1"/>
                </a:solidFill>
                <a:latin typeface="+mn-lt"/>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dirty="0"/>
          </a:p>
        </p:txBody>
      </p:sp>
      <p:sp>
        <p:nvSpPr>
          <p:cNvPr id="12" name="Slide Number Placeholder 5"/>
          <p:cNvSpPr>
            <a:spLocks noGrp="1"/>
          </p:cNvSpPr>
          <p:nvPr>
            <p:ph type="sldNum" sz="quarter" idx="4"/>
          </p:nvPr>
        </p:nvSpPr>
        <p:spPr bwMode="auto">
          <a:xfrm>
            <a:off x="10866438" y="6459538"/>
            <a:ext cx="1312862" cy="365125"/>
          </a:xfrm>
          <a:prstGeom prst="rect">
            <a:avLst/>
          </a:prstGeom>
        </p:spPr>
        <p:txBody>
          <a:bodyPr vert="horz" lIns="91440" tIns="45720" rIns="91440" bIns="45720" rtlCol="0" anchor="ctr"/>
          <a:lstStyle>
            <a:lvl1pPr algn="r">
              <a:spcBef>
                <a:spcPts val="0"/>
              </a:spcBef>
              <a:spcAft>
                <a:spcPts val="0"/>
              </a:spcAft>
              <a:defRPr sz="1050">
                <a:solidFill>
                  <a:schemeClr val="tx1"/>
                </a:solidFill>
                <a:latin typeface="+mn-lt"/>
              </a:defRPr>
            </a:lvl1pPr>
          </a:lstStyle>
          <a:p>
            <a:pPr>
              <a:defRPr/>
            </a:pPr>
            <a:fld id="{390887D0-5495-4808-AAFF-825DF0837BEA}" type="slidenum">
              <a:rPr lang="en-GB"/>
              <a:t>‹#›</a:t>
            </a:fld>
            <a:endParaRPr lang="en-GB" dirty="0"/>
          </a:p>
        </p:txBody>
      </p:sp>
    </p:spTree>
    <p:extLst>
      <p:ext uri="{BB962C8B-B14F-4D97-AF65-F5344CB8AC3E}">
        <p14:creationId xmlns:p14="http://schemas.microsoft.com/office/powerpoint/2010/main" val="3364176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a:lnSpc>
          <a:spcPct val="85000"/>
        </a:lnSpc>
        <a:spcBef>
          <a:spcPts val="0"/>
        </a:spcBef>
        <a:spcAft>
          <a:spcPts val="0"/>
        </a:spcAft>
        <a:defRPr sz="4800" spc="-50">
          <a:solidFill>
            <a:schemeClr val="tx1"/>
          </a:solidFill>
          <a:latin typeface="+mj-lt"/>
          <a:ea typeface="+mj-ea"/>
          <a:cs typeface="+mj-cs"/>
        </a:defRPr>
      </a:lvl1pPr>
      <a:lvl2pPr algn="ctr">
        <a:lnSpc>
          <a:spcPct val="85000"/>
        </a:lnSpc>
        <a:spcBef>
          <a:spcPts val="0"/>
        </a:spcBef>
        <a:spcAft>
          <a:spcPts val="0"/>
        </a:spcAft>
        <a:defRPr sz="4800">
          <a:solidFill>
            <a:schemeClr val="tx1"/>
          </a:solidFill>
          <a:latin typeface="Calibri"/>
        </a:defRPr>
      </a:lvl2pPr>
      <a:lvl3pPr algn="ctr">
        <a:lnSpc>
          <a:spcPct val="85000"/>
        </a:lnSpc>
        <a:spcBef>
          <a:spcPts val="0"/>
        </a:spcBef>
        <a:spcAft>
          <a:spcPts val="0"/>
        </a:spcAft>
        <a:defRPr sz="4800">
          <a:solidFill>
            <a:schemeClr val="tx1"/>
          </a:solidFill>
          <a:latin typeface="Calibri"/>
        </a:defRPr>
      </a:lvl3pPr>
      <a:lvl4pPr algn="ctr">
        <a:lnSpc>
          <a:spcPct val="85000"/>
        </a:lnSpc>
        <a:spcBef>
          <a:spcPts val="0"/>
        </a:spcBef>
        <a:spcAft>
          <a:spcPts val="0"/>
        </a:spcAft>
        <a:defRPr sz="4800">
          <a:solidFill>
            <a:schemeClr val="tx1"/>
          </a:solidFill>
          <a:latin typeface="Calibri"/>
        </a:defRPr>
      </a:lvl4pPr>
      <a:lvl5pPr algn="ctr">
        <a:lnSpc>
          <a:spcPct val="85000"/>
        </a:lnSpc>
        <a:spcBef>
          <a:spcPts val="0"/>
        </a:spcBef>
        <a:spcAft>
          <a:spcPts val="0"/>
        </a:spcAft>
        <a:defRPr sz="4800">
          <a:solidFill>
            <a:schemeClr val="tx1"/>
          </a:solidFill>
          <a:latin typeface="Calibri"/>
        </a:defRPr>
      </a:lvl5pPr>
      <a:lvl6pPr marL="457200" algn="ctr">
        <a:lnSpc>
          <a:spcPct val="85000"/>
        </a:lnSpc>
        <a:spcBef>
          <a:spcPts val="0"/>
        </a:spcBef>
        <a:spcAft>
          <a:spcPts val="0"/>
        </a:spcAft>
        <a:defRPr sz="4800">
          <a:solidFill>
            <a:schemeClr val="tx1"/>
          </a:solidFill>
          <a:latin typeface="Calibri"/>
        </a:defRPr>
      </a:lvl6pPr>
      <a:lvl7pPr marL="914400" algn="ctr">
        <a:lnSpc>
          <a:spcPct val="85000"/>
        </a:lnSpc>
        <a:spcBef>
          <a:spcPts val="0"/>
        </a:spcBef>
        <a:spcAft>
          <a:spcPts val="0"/>
        </a:spcAft>
        <a:defRPr sz="4800">
          <a:solidFill>
            <a:schemeClr val="tx1"/>
          </a:solidFill>
          <a:latin typeface="Calibri"/>
        </a:defRPr>
      </a:lvl7pPr>
      <a:lvl8pPr marL="1371600" algn="ctr">
        <a:lnSpc>
          <a:spcPct val="85000"/>
        </a:lnSpc>
        <a:spcBef>
          <a:spcPts val="0"/>
        </a:spcBef>
        <a:spcAft>
          <a:spcPts val="0"/>
        </a:spcAft>
        <a:defRPr sz="4800">
          <a:solidFill>
            <a:schemeClr val="tx1"/>
          </a:solidFill>
          <a:latin typeface="Calibri"/>
        </a:defRPr>
      </a:lvl8pPr>
      <a:lvl9pPr marL="1828800" algn="ctr">
        <a:lnSpc>
          <a:spcPct val="85000"/>
        </a:lnSpc>
        <a:spcBef>
          <a:spcPts val="0"/>
        </a:spcBef>
        <a:spcAft>
          <a:spcPts val="0"/>
        </a:spcAft>
        <a:defRPr sz="4800">
          <a:solidFill>
            <a:schemeClr val="tx1"/>
          </a:solidFill>
          <a:latin typeface="Calibri"/>
        </a:defRPr>
      </a:lvl9pPr>
    </p:titleStyle>
    <p:bodyStyle>
      <a:lvl1pPr marL="90488" indent="-90488" algn="l">
        <a:lnSpc>
          <a:spcPct val="90000"/>
        </a:lnSpc>
        <a:spcBef>
          <a:spcPts val="1200"/>
        </a:spcBef>
        <a:spcAft>
          <a:spcPts val="200"/>
        </a:spcAft>
        <a:buClr>
          <a:schemeClr val="accent1"/>
        </a:buClr>
        <a:buSzPct val="100000"/>
        <a:buFont typeface="Arial"/>
        <a:buChar char="•"/>
        <a:defRPr sz="2800">
          <a:solidFill>
            <a:schemeClr val="tx1"/>
          </a:solidFill>
          <a:latin typeface="+mn-lt"/>
          <a:ea typeface="+mn-ea"/>
          <a:cs typeface="+mn-cs"/>
        </a:defRPr>
      </a:lvl1pPr>
      <a:lvl2pPr marL="382588" indent="-182563" algn="l">
        <a:lnSpc>
          <a:spcPct val="90000"/>
        </a:lnSpc>
        <a:spcBef>
          <a:spcPts val="200"/>
        </a:spcBef>
        <a:spcAft>
          <a:spcPts val="400"/>
        </a:spcAft>
        <a:buClr>
          <a:schemeClr val="accent1"/>
        </a:buClr>
        <a:buFont typeface="Arial"/>
        <a:buChar char="•"/>
        <a:defRPr sz="2400">
          <a:solidFill>
            <a:schemeClr val="tx1"/>
          </a:solidFill>
          <a:latin typeface="+mn-lt"/>
          <a:ea typeface="+mn-ea"/>
          <a:cs typeface="+mn-cs"/>
        </a:defRPr>
      </a:lvl2pPr>
      <a:lvl3pPr marL="566738" indent="-182563" algn="l">
        <a:lnSpc>
          <a:spcPct val="90000"/>
        </a:lnSpc>
        <a:spcBef>
          <a:spcPts val="200"/>
        </a:spcBef>
        <a:spcAft>
          <a:spcPts val="400"/>
        </a:spcAft>
        <a:buClr>
          <a:schemeClr val="accent1"/>
        </a:buClr>
        <a:buFont typeface="Arial"/>
        <a:buChar char="•"/>
        <a:defRPr>
          <a:solidFill>
            <a:schemeClr val="tx1"/>
          </a:solidFill>
          <a:latin typeface="+mn-lt"/>
          <a:ea typeface="+mn-ea"/>
          <a:cs typeface="+mn-cs"/>
        </a:defRPr>
      </a:lvl3pPr>
      <a:lvl4pPr marL="749300" indent="-182563" algn="l">
        <a:lnSpc>
          <a:spcPct val="90000"/>
        </a:lnSpc>
        <a:spcBef>
          <a:spcPts val="200"/>
        </a:spcBef>
        <a:spcAft>
          <a:spcPts val="400"/>
        </a:spcAft>
        <a:buClr>
          <a:schemeClr val="accent1"/>
        </a:buClr>
        <a:buFont typeface="Arial"/>
        <a:buChar char="•"/>
        <a:defRPr>
          <a:solidFill>
            <a:schemeClr val="tx1"/>
          </a:solidFill>
          <a:latin typeface="+mn-lt"/>
          <a:ea typeface="+mn-ea"/>
          <a:cs typeface="+mn-cs"/>
        </a:defRPr>
      </a:lvl4pPr>
      <a:lvl5pPr marL="931863" indent="-182563" algn="l">
        <a:lnSpc>
          <a:spcPct val="90000"/>
        </a:lnSpc>
        <a:spcBef>
          <a:spcPts val="200"/>
        </a:spcBef>
        <a:spcAft>
          <a:spcPts val="400"/>
        </a:spcAft>
        <a:buClr>
          <a:schemeClr val="accent1"/>
        </a:buClr>
        <a:buFont typeface="Arial"/>
        <a:buChar char="•"/>
        <a:defRPr>
          <a:solidFill>
            <a:schemeClr val="tx1"/>
          </a:solidFill>
          <a:latin typeface="+mn-lt"/>
          <a:ea typeface="+mn-ea"/>
          <a:cs typeface="+mn-cs"/>
        </a:defRPr>
      </a:lvl5pPr>
      <a:lvl6pPr marL="1100000" indent="-22860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cs typeface="+mn-cs"/>
        </a:defRPr>
      </a:lvl6pPr>
      <a:lvl7pPr marL="1300000" indent="-22860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cs typeface="+mn-cs"/>
        </a:defRPr>
      </a:lvl7pPr>
      <a:lvl8pPr marL="1500000" indent="-22860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cs typeface="+mn-cs"/>
        </a:defRPr>
      </a:lvl8pPr>
      <a:lvl9pPr marL="1700000" indent="-22860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pdp.bg/index.php?p=element&amp;aid=1162" TargetMode="External"/><Relationship Id="rId2" Type="http://schemas.openxmlformats.org/officeDocument/2006/relationships/hyperlink" Target="https://www.cpdp.bg/index.php?p=element&amp;aid=1045"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cpdp.bg/index.php?p=element&amp;aid=127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ur-lex.europa.eu/legal-content/BG/TXT/?uri=CELEX:32016R0679" TargetMode="External"/><Relationship Id="rId2" Type="http://schemas.openxmlformats.org/officeDocument/2006/relationships/hyperlink" Target="https://www.cpdp.bg/index.php" TargetMode="External"/><Relationship Id="rId1" Type="http://schemas.openxmlformats.org/officeDocument/2006/relationships/slideLayout" Target="../slideLayouts/slideLayout2.xml"/><Relationship Id="rId4" Type="http://schemas.openxmlformats.org/officeDocument/2006/relationships/hyperlink" Target="https://www.safenet.bg/b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pdp.bg/index.php"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cpdp.bg/index.php?p=element&amp;aid=1179" TargetMode="External"/><Relationship Id="rId3" Type="http://schemas.openxmlformats.org/officeDocument/2006/relationships/hyperlink" Target="https://www.cpdp.bg/index.php?p=rubric&amp;aid=46" TargetMode="External"/><Relationship Id="rId7" Type="http://schemas.openxmlformats.org/officeDocument/2006/relationships/hyperlink" Target="https://www.cpdp.bg/index.php?p=element&amp;aid=1242"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cpdp.bg/index.php?p=element&amp;aid=1283" TargetMode="External"/><Relationship Id="rId5" Type="http://schemas.openxmlformats.org/officeDocument/2006/relationships/hyperlink" Target="https://www.cpdp.bg/userfiles/file/New_legislation/Directive_EU_2016_680_Bg.pdf" TargetMode="External"/><Relationship Id="rId4" Type="http://schemas.openxmlformats.org/officeDocument/2006/relationships/hyperlink" Target="https://eur-lex.europa.eu/legal-content/BG/TXT/?uri=CELEX:32016R0679" TargetMode="Externa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hyperlink" Target="https://www.safenet.bg/bg/" TargetMode="External"/><Relationship Id="rId3" Type="http://schemas.openxmlformats.org/officeDocument/2006/relationships/hyperlink" Target="https://www.cpdp.bg/index.php?p=pages&amp;aid=65" TargetMode="External"/><Relationship Id="rId7" Type="http://schemas.openxmlformats.org/officeDocument/2006/relationships/hyperlink" Target="https://www.cpdp.bg/?p=element&amp;aid=1375"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www.cpdp.bg/?p=element&amp;aid=1374" TargetMode="External"/><Relationship Id="rId5" Type="http://schemas.openxmlformats.org/officeDocument/2006/relationships/hyperlink" Target="https://www.cpdp.bg/?p=element&amp;aid=1373" TargetMode="External"/><Relationship Id="rId4" Type="http://schemas.openxmlformats.org/officeDocument/2006/relationships/hyperlink" Target="https://www.cpdp.bg/userfiles/file/Documents_2022/Pravata_na_decata_KZLD_brochure.pdf" TargetMode="Externa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46050" y="1568450"/>
            <a:ext cx="8362950" cy="2984500"/>
          </a:xfrm>
        </p:spPr>
        <p:txBody>
          <a:bodyPr>
            <a:normAutofit fontScale="90000"/>
          </a:bodyPr>
          <a:lstStyle/>
          <a:p>
            <a:pPr>
              <a:spcAft>
                <a:spcPts val="0"/>
              </a:spcAft>
              <a:defRPr/>
            </a:pPr>
            <a:r>
              <a:rPr lang="bg-BG" sz="7200" noProof="0" dirty="0"/>
              <a:t>4.2 Защита на личните данни и поверителност </a:t>
            </a:r>
            <a:r>
              <a:rPr lang="bg-BG" sz="5300" noProof="0" dirty="0"/>
              <a:t>Интерактивна демонстрация</a:t>
            </a:r>
            <a:endParaRPr lang="bg-BG" noProof="0" dirty="0"/>
          </a:p>
        </p:txBody>
      </p:sp>
      <p:sp>
        <p:nvSpPr>
          <p:cNvPr id="3" name="Subtitle 2"/>
          <p:cNvSpPr>
            <a:spLocks noGrp="1"/>
          </p:cNvSpPr>
          <p:nvPr>
            <p:ph type="subTitle" idx="1"/>
          </p:nvPr>
        </p:nvSpPr>
        <p:spPr bwMode="auto">
          <a:xfrm>
            <a:off x="146050" y="4684713"/>
            <a:ext cx="8362950" cy="1143000"/>
          </a:xfrm>
        </p:spPr>
        <p:txBody>
          <a:bodyPr rtlCol="0"/>
          <a:lstStyle/>
          <a:p>
            <a:pPr>
              <a:defRPr/>
            </a:pPr>
            <a:r>
              <a:rPr lang="bg-BG" noProof="0" dirty="0"/>
              <a:t>Безопасност - базово ниво</a:t>
            </a:r>
          </a:p>
          <a:p>
            <a:pPr>
              <a:defRPr/>
            </a:pPr>
            <a:endParaRPr lang="bg-BG" noProof="0" dirty="0"/>
          </a:p>
        </p:txBody>
      </p:sp>
      <p:sp>
        <p:nvSpPr>
          <p:cNvPr id="4" name="Footer Placeholder 3"/>
          <p:cNvSpPr>
            <a:spLocks noGrp="1"/>
          </p:cNvSpPr>
          <p:nvPr>
            <p:ph type="ftr" sz="quarter" idx="11"/>
          </p:nvPr>
        </p:nvSpPr>
        <p:spPr bwMode="auto"/>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ru-RU" sz="1000" b="0" i="0" u="none" strike="noStrike" kern="0" cap="all" spc="0" normalizeH="0" baseline="0" noProof="0">
                <a:ln>
                  <a:noFill/>
                </a:ln>
                <a:solidFill>
                  <a:srgbClr val="000000"/>
                </a:solidFill>
                <a:effectLst/>
                <a:uLnTx/>
                <a:uFillTx/>
                <a:latin typeface="Cambria"/>
                <a:cs typeface="Arial"/>
              </a:rPr>
              <a:t> Европейска Рамка на дигиталните компетентности с петте области на дигитална компетентност</a:t>
            </a:r>
            <a:br>
              <a:rPr kumimoji="0" lang="en-GB" sz="1000" b="0" i="0" u="none" strike="noStrike" kern="0" cap="all" spc="0" normalizeH="0" baseline="0" noProof="0" dirty="0">
                <a:ln>
                  <a:noFill/>
                </a:ln>
                <a:solidFill>
                  <a:srgbClr val="000000"/>
                </a:solidFill>
                <a:effectLst/>
                <a:uLnTx/>
                <a:uFillTx/>
                <a:latin typeface="Cambria"/>
                <a:cs typeface="Arial"/>
              </a:rPr>
            </a:br>
            <a:r>
              <a:rPr kumimoji="0" lang="ru-RU" sz="1000" b="0" i="0" u="none" strike="noStrike" kern="0" cap="all" spc="0" normalizeH="0" baseline="0" noProof="0">
                <a:ln>
                  <a:noFill/>
                </a:ln>
                <a:solidFill>
                  <a:srgbClr val="000000"/>
                </a:solidFill>
                <a:effectLst/>
                <a:uLnTx/>
                <a:uFillTx/>
                <a:latin typeface="Cambria"/>
                <a:cs typeface="Arial"/>
              </a:rPr>
              <a:t>и 21 дигитални умения/ компетентности (DigComp 2.1)</a:t>
            </a:r>
            <a:endParaRPr kumimoji="0" sz="1000" b="0" i="0" u="none" strike="noStrike" kern="0" cap="all" spc="0" normalizeH="0" baseline="0" noProof="0" dirty="0">
              <a:ln>
                <a:noFill/>
              </a:ln>
              <a:solidFill>
                <a:srgbClr val="000000"/>
              </a:solidFill>
              <a:effectLst/>
              <a:uLnTx/>
              <a:uFillTx/>
              <a:latin typeface="Cambria"/>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0" y="0"/>
            <a:ext cx="12192000" cy="1240403"/>
          </a:xfrm>
        </p:spPr>
        <p:txBody>
          <a:bodyPr>
            <a:normAutofit/>
          </a:bodyPr>
          <a:lstStyle/>
          <a:p>
            <a:pPr>
              <a:defRPr/>
            </a:pPr>
            <a:r>
              <a:rPr lang="bg-BG" noProof="0" dirty="0"/>
              <a:t>Други полезни материали</a:t>
            </a:r>
          </a:p>
        </p:txBody>
      </p:sp>
      <p:sp>
        <p:nvSpPr>
          <p:cNvPr id="4" name="Footer Placeholder 3"/>
          <p:cNvSpPr>
            <a:spLocks noGrp="1"/>
          </p:cNvSpPr>
          <p:nvPr>
            <p:ph type="ftr" sz="quarter" idx="10"/>
          </p:nvPr>
        </p:nvSpPr>
        <p:spPr bwMode="auto"/>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0" i="0" u="none" strike="noStrike" kern="0" cap="all" spc="0" normalizeH="0" baseline="0" noProof="0">
                <a:ln>
                  <a:noFill/>
                </a:ln>
                <a:solidFill>
                  <a:srgbClr val="000000"/>
                </a:solidFill>
                <a:effectLst/>
                <a:uLnTx/>
                <a:uFillTx/>
                <a:latin typeface="Cambria"/>
                <a:cs typeface="Arial"/>
              </a:rPr>
              <a:t> Европейска Рамка на дигиталните компетентности с петте области на дигитална компетентност и 21 дигитални умения/ компетентности (DigComp 2.1)</a:t>
            </a:r>
            <a:endParaRPr kumimoji="0" sz="1000" b="0" i="0" u="none" strike="noStrike" kern="0" cap="all" spc="0" normalizeH="0" baseline="0" noProof="0" dirty="0">
              <a:ln>
                <a:noFill/>
              </a:ln>
              <a:solidFill>
                <a:srgbClr val="000000"/>
              </a:solidFill>
              <a:effectLst/>
              <a:uLnTx/>
              <a:uFillTx/>
              <a:latin typeface="Cambria"/>
              <a:cs typeface="Arial"/>
            </a:endParaRPr>
          </a:p>
        </p:txBody>
      </p:sp>
      <p:sp>
        <p:nvSpPr>
          <p:cNvPr id="8" name="Rectangle 7">
            <a:extLst>
              <a:ext uri="{FF2B5EF4-FFF2-40B4-BE49-F238E27FC236}">
                <a16:creationId xmlns:a16="http://schemas.microsoft.com/office/drawing/2014/main" id="{FE1BB0D5-567F-4AE8-B0AC-AE48895386E8}"/>
              </a:ext>
            </a:extLst>
          </p:cNvPr>
          <p:cNvSpPr/>
          <p:nvPr/>
        </p:nvSpPr>
        <p:spPr>
          <a:xfrm>
            <a:off x="4238045" y="1774659"/>
            <a:ext cx="7680960" cy="2739211"/>
          </a:xfrm>
          <a:prstGeom prst="rect">
            <a:avLst/>
          </a:prstGeom>
        </p:spPr>
        <p:txBody>
          <a:bodyPr wrap="square">
            <a:spAutoFit/>
          </a:bodyPr>
          <a:lstStyle/>
          <a:p>
            <a:pPr>
              <a:spcBef>
                <a:spcPts val="1000"/>
              </a:spcBef>
            </a:pPr>
            <a:r>
              <a:rPr lang="ru-RU" sz="2000" dirty="0">
                <a:solidFill>
                  <a:srgbClr val="0133BF"/>
                </a:solidFill>
              </a:rPr>
              <a:t>Информационно-разяснителни</a:t>
            </a:r>
            <a:r>
              <a:rPr lang="ru-RU" sz="1600" dirty="0"/>
              <a:t> </a:t>
            </a:r>
            <a:r>
              <a:rPr lang="ru-RU" sz="2000" dirty="0">
                <a:solidFill>
                  <a:srgbClr val="0133BF"/>
                </a:solidFill>
              </a:rPr>
              <a:t>материали по Регламент (ЕС) 2016/679 (Общ регламент относно защита на данните)</a:t>
            </a:r>
          </a:p>
          <a:p>
            <a:pPr marL="285750" indent="-285750">
              <a:spcBef>
                <a:spcPts val="1000"/>
              </a:spcBef>
              <a:buFont typeface="Arial" panose="020B0604020202020204" pitchFamily="34" charset="0"/>
              <a:buChar char="•"/>
            </a:pPr>
            <a:r>
              <a:rPr lang="bg-BG" u="sng" dirty="0">
                <a:solidFill>
                  <a:srgbClr val="0070C0"/>
                </a:solidFill>
                <a:hlinkClick r:id="rId2" tooltip="Права на физическите лица">
                  <a:extLst>
                    <a:ext uri="{A12FA001-AC4F-418D-AE19-62706E023703}">
                      <ahyp:hlinkClr xmlns:ahyp="http://schemas.microsoft.com/office/drawing/2018/hyperlinkcolor" val="tx"/>
                    </a:ext>
                  </a:extLst>
                </a:hlinkClick>
              </a:rPr>
              <a:t>Права на физическите лица</a:t>
            </a:r>
            <a:endParaRPr lang="bg-BG" u="sng" dirty="0">
              <a:solidFill>
                <a:srgbClr val="0070C0"/>
              </a:solidFill>
            </a:endParaRPr>
          </a:p>
          <a:p>
            <a:pPr marL="285750" indent="-285750">
              <a:spcBef>
                <a:spcPts val="1000"/>
              </a:spcBef>
              <a:buFont typeface="Arial" panose="020B0604020202020204" pitchFamily="34" charset="0"/>
              <a:buChar char="•"/>
            </a:pPr>
            <a:r>
              <a:rPr lang="ru-RU" u="sng" dirty="0">
                <a:solidFill>
                  <a:srgbClr val="0070C0"/>
                </a:solidFill>
                <a:hlinkClick r:id="rId3" tooltip="Разяснения на КЗЛД относно „съгласието” според Общия регламент относно защитата на данните">
                  <a:extLst>
                    <a:ext uri="{A12FA001-AC4F-418D-AE19-62706E023703}">
                      <ahyp:hlinkClr xmlns:ahyp="http://schemas.microsoft.com/office/drawing/2018/hyperlinkcolor" val="tx"/>
                    </a:ext>
                  </a:extLst>
                </a:hlinkClick>
              </a:rPr>
              <a:t>Разяснения на КЗЛД относно „съгласието” според Общия регламент относно защитата на данните</a:t>
            </a:r>
            <a:endParaRPr lang="ru-RU" u="sng" dirty="0">
              <a:solidFill>
                <a:srgbClr val="0070C0"/>
              </a:solidFill>
            </a:endParaRPr>
          </a:p>
          <a:p>
            <a:pPr>
              <a:spcBef>
                <a:spcPts val="1800"/>
              </a:spcBef>
            </a:pPr>
            <a:r>
              <a:rPr lang="ru-RU" sz="2000" dirty="0">
                <a:solidFill>
                  <a:srgbClr val="0133BF"/>
                </a:solidFill>
              </a:rPr>
              <a:t>Приложения свързани с </a:t>
            </a:r>
            <a:r>
              <a:rPr lang="en-US" sz="2000" dirty="0">
                <a:solidFill>
                  <a:srgbClr val="0133BF"/>
                </a:solidFill>
              </a:rPr>
              <a:t>GDPR:</a:t>
            </a:r>
            <a:endParaRPr lang="ru-RU" sz="2000" dirty="0">
              <a:solidFill>
                <a:srgbClr val="0133BF"/>
              </a:solidFill>
            </a:endParaRPr>
          </a:p>
          <a:p>
            <a:pPr marL="285750" indent="-285750">
              <a:spcBef>
                <a:spcPts val="1000"/>
              </a:spcBef>
              <a:buFont typeface="Arial" panose="020B0604020202020204" pitchFamily="34" charset="0"/>
              <a:buChar char="•"/>
            </a:pPr>
            <a:r>
              <a:rPr lang="ru-RU" dirty="0">
                <a:hlinkClick r:id="rId4" tooltip="Мобилно приложение „GDPR в твоя джоб”"/>
              </a:rPr>
              <a:t>Мобилно приложение „GDPR в твоя джоб”</a:t>
            </a:r>
            <a:endParaRPr lang="ru-RU" dirty="0"/>
          </a:p>
        </p:txBody>
      </p:sp>
      <p:pic>
        <p:nvPicPr>
          <p:cNvPr id="11" name="Picture 10">
            <a:extLst>
              <a:ext uri="{FF2B5EF4-FFF2-40B4-BE49-F238E27FC236}">
                <a16:creationId xmlns:a16="http://schemas.microsoft.com/office/drawing/2014/main" id="{B8E92D4F-ED9E-44DD-89BF-B51E07ACE841}"/>
              </a:ext>
            </a:extLst>
          </p:cNvPr>
          <p:cNvPicPr>
            <a:picLocks noChangeAspect="1"/>
          </p:cNvPicPr>
          <p:nvPr/>
        </p:nvPicPr>
        <p:blipFill>
          <a:blip r:embed="rId5"/>
          <a:stretch>
            <a:fillRect/>
          </a:stretch>
        </p:blipFill>
        <p:spPr>
          <a:xfrm>
            <a:off x="1240403" y="1774659"/>
            <a:ext cx="2396241" cy="4205816"/>
          </a:xfrm>
          <a:prstGeom prst="rect">
            <a:avLst/>
          </a:prstGeom>
        </p:spPr>
      </p:pic>
    </p:spTree>
    <p:extLst>
      <p:ext uri="{BB962C8B-B14F-4D97-AF65-F5344CB8AC3E}">
        <p14:creationId xmlns:p14="http://schemas.microsoft.com/office/powerpoint/2010/main" val="2776324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0" y="0"/>
            <a:ext cx="12192000" cy="1240403"/>
          </a:xfrm>
        </p:spPr>
        <p:txBody>
          <a:bodyPr>
            <a:normAutofit/>
          </a:bodyPr>
          <a:lstStyle/>
          <a:p>
            <a:pPr>
              <a:defRPr/>
            </a:pPr>
            <a:r>
              <a:rPr lang="bg-BG" noProof="0" dirty="0"/>
              <a:t>Използвани източници</a:t>
            </a:r>
          </a:p>
        </p:txBody>
      </p:sp>
      <p:sp>
        <p:nvSpPr>
          <p:cNvPr id="4" name="Footer Placeholder 3"/>
          <p:cNvSpPr>
            <a:spLocks noGrp="1"/>
          </p:cNvSpPr>
          <p:nvPr>
            <p:ph type="ftr" sz="quarter" idx="10"/>
          </p:nvPr>
        </p:nvSpPr>
        <p:spPr bwMode="auto"/>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0" i="0" u="none" strike="noStrike" kern="0" cap="all" spc="0" normalizeH="0" baseline="0" noProof="0">
                <a:ln>
                  <a:noFill/>
                </a:ln>
                <a:solidFill>
                  <a:srgbClr val="000000"/>
                </a:solidFill>
                <a:effectLst/>
                <a:uLnTx/>
                <a:uFillTx/>
                <a:latin typeface="Cambria"/>
                <a:cs typeface="Arial"/>
              </a:rPr>
              <a:t> Европейска Рамка на дигиталните компетентности с петте области на дигитална компетентност и 21 дигитални умения/ компетентности (DigComp 2.1)</a:t>
            </a:r>
            <a:endParaRPr kumimoji="0" sz="1000" b="0" i="0" u="none" strike="noStrike" kern="0" cap="all" spc="0" normalizeH="0" baseline="0" noProof="0" dirty="0">
              <a:ln>
                <a:noFill/>
              </a:ln>
              <a:solidFill>
                <a:srgbClr val="000000"/>
              </a:solidFill>
              <a:effectLst/>
              <a:uLnTx/>
              <a:uFillTx/>
              <a:latin typeface="Cambria"/>
              <a:cs typeface="Arial"/>
            </a:endParaRPr>
          </a:p>
        </p:txBody>
      </p:sp>
      <p:sp>
        <p:nvSpPr>
          <p:cNvPr id="8" name="Rectangle 7">
            <a:extLst>
              <a:ext uri="{FF2B5EF4-FFF2-40B4-BE49-F238E27FC236}">
                <a16:creationId xmlns:a16="http://schemas.microsoft.com/office/drawing/2014/main" id="{FE1BB0D5-567F-4AE8-B0AC-AE48895386E8}"/>
              </a:ext>
            </a:extLst>
          </p:cNvPr>
          <p:cNvSpPr/>
          <p:nvPr/>
        </p:nvSpPr>
        <p:spPr>
          <a:xfrm>
            <a:off x="1009815" y="1464559"/>
            <a:ext cx="10201524" cy="3606115"/>
          </a:xfrm>
          <a:prstGeom prst="rect">
            <a:avLst/>
          </a:prstGeom>
        </p:spPr>
        <p:txBody>
          <a:bodyPr wrap="square">
            <a:spAutoFit/>
          </a:bodyPr>
          <a:lstStyle/>
          <a:p>
            <a:pPr>
              <a:spcBef>
                <a:spcPts val="1000"/>
              </a:spcBef>
            </a:pPr>
            <a:r>
              <a:rPr lang="ru-RU" sz="1600" dirty="0"/>
              <a:t>Използваните връзки са взети от основната страница на Комисията за защита на личните данни - </a:t>
            </a:r>
            <a:r>
              <a:rPr lang="en-US" sz="1600" dirty="0">
                <a:hlinkClick r:id="rId2"/>
              </a:rPr>
              <a:t>https://www.cpdp.bg/index.php</a:t>
            </a:r>
            <a:endParaRPr lang="bg-BG" sz="1600" dirty="0"/>
          </a:p>
          <a:p>
            <a:pPr>
              <a:spcBef>
                <a:spcPts val="1000"/>
              </a:spcBef>
            </a:pPr>
            <a:r>
              <a:rPr lang="bg-BG" sz="1600" dirty="0"/>
              <a:t>Външни източници, също присъстващи на страницата на КЗЛД:</a:t>
            </a:r>
          </a:p>
          <a:p>
            <a:pPr marL="285750" indent="-285750">
              <a:spcBef>
                <a:spcPts val="1000"/>
              </a:spcBef>
              <a:buFont typeface="Arial" panose="020B0604020202020204" pitchFamily="34" charset="0"/>
              <a:buChar char="•"/>
            </a:pPr>
            <a:r>
              <a:rPr lang="en-US" sz="1600" dirty="0"/>
              <a:t>EUR-Lex - 32016R0679 - EN - EUR-Lex</a:t>
            </a:r>
            <a:r>
              <a:rPr lang="bg-BG" sz="1600" dirty="0"/>
              <a:t> - </a:t>
            </a:r>
            <a:r>
              <a:rPr lang="en-US" sz="1600" dirty="0">
                <a:hlinkClick r:id="rId3"/>
              </a:rPr>
              <a:t>https://eur-lex.europa.eu/legal-content/BG/TXT/?uri=CELEX:32016R0679</a:t>
            </a:r>
            <a:endParaRPr lang="bg-BG" sz="1600" dirty="0"/>
          </a:p>
          <a:p>
            <a:pPr marL="285750" indent="-285750">
              <a:spcBef>
                <a:spcPts val="1000"/>
              </a:spcBef>
              <a:buFont typeface="Arial" panose="020B0604020202020204" pitchFamily="34" charset="0"/>
              <a:buChar char="•"/>
            </a:pPr>
            <a:r>
              <a:rPr lang="ru-RU" sz="1600" dirty="0"/>
              <a:t>Център за безопасен интернет - SafeNet</a:t>
            </a:r>
            <a:r>
              <a:rPr lang="en-US" sz="1600" dirty="0"/>
              <a:t> - </a:t>
            </a:r>
            <a:r>
              <a:rPr lang="en-US" sz="1600" dirty="0">
                <a:hlinkClick r:id="rId4"/>
              </a:rPr>
              <a:t>https://www.safenet.bg/bg/</a:t>
            </a:r>
            <a:endParaRPr lang="bg-BG" sz="1600" dirty="0"/>
          </a:p>
          <a:p>
            <a:pPr marL="285750" indent="-285750">
              <a:spcBef>
                <a:spcPts val="1000"/>
              </a:spcBef>
              <a:buFont typeface="Arial" panose="020B0604020202020204" pitchFamily="34" charset="0"/>
              <a:buChar char="•"/>
            </a:pPr>
            <a:endParaRPr lang="bg-BG" dirty="0"/>
          </a:p>
          <a:p>
            <a:pPr marL="285750" indent="-285750">
              <a:spcBef>
                <a:spcPts val="1000"/>
              </a:spcBef>
              <a:buFont typeface="Arial" panose="020B0604020202020204" pitchFamily="34" charset="0"/>
              <a:buChar char="•"/>
            </a:pPr>
            <a:endParaRPr lang="bg-BG" dirty="0"/>
          </a:p>
          <a:p>
            <a:pPr>
              <a:spcBef>
                <a:spcPts val="1000"/>
              </a:spcBef>
            </a:pPr>
            <a:endParaRPr lang="bg-BG" dirty="0"/>
          </a:p>
          <a:p>
            <a:pPr>
              <a:spcBef>
                <a:spcPts val="1000"/>
              </a:spcBef>
            </a:pPr>
            <a:endParaRPr lang="ru-RU" dirty="0"/>
          </a:p>
        </p:txBody>
      </p:sp>
    </p:spTree>
    <p:extLst>
      <p:ext uri="{BB962C8B-B14F-4D97-AF65-F5344CB8AC3E}">
        <p14:creationId xmlns:p14="http://schemas.microsoft.com/office/powerpoint/2010/main" val="1117406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bg-BG" noProof="0" dirty="0"/>
              <a:t>Какво ще научите</a:t>
            </a:r>
          </a:p>
        </p:txBody>
      </p:sp>
      <p:sp>
        <p:nvSpPr>
          <p:cNvPr id="3" name="Content Placeholder 2"/>
          <p:cNvSpPr>
            <a:spLocks noGrp="1"/>
          </p:cNvSpPr>
          <p:nvPr>
            <p:ph idx="1"/>
          </p:nvPr>
        </p:nvSpPr>
        <p:spPr bwMode="auto"/>
        <p:txBody>
          <a:bodyPr/>
          <a:lstStyle/>
          <a:p>
            <a:pPr>
              <a:defRPr/>
            </a:pPr>
            <a:r>
              <a:rPr lang="bg-BG" noProof="0" dirty="0"/>
              <a:t>Речник на основните термини в GDPR</a:t>
            </a:r>
          </a:p>
          <a:p>
            <a:pPr>
              <a:defRPr/>
            </a:pPr>
            <a:r>
              <a:rPr lang="bg-BG" noProof="0" dirty="0"/>
              <a:t>Достъп до страницата на Комисията за защита на личните данни</a:t>
            </a:r>
          </a:p>
          <a:p>
            <a:pPr>
              <a:defRPr/>
            </a:pPr>
            <a:r>
              <a:rPr lang="bg-BG" noProof="0" dirty="0"/>
              <a:t>Достъп до страницата на Общ регламент относно защитата на данните</a:t>
            </a:r>
          </a:p>
          <a:p>
            <a:pPr>
              <a:defRPr/>
            </a:pPr>
            <a:r>
              <a:rPr lang="bg-BG" noProof="0" dirty="0"/>
              <a:t>Децата и техните лични данни</a:t>
            </a:r>
          </a:p>
          <a:p>
            <a:pPr>
              <a:defRPr/>
            </a:pPr>
            <a:r>
              <a:rPr lang="bg-BG" noProof="0" dirty="0"/>
              <a:t>Други полезни материали</a:t>
            </a:r>
          </a:p>
        </p:txBody>
      </p:sp>
      <p:sp>
        <p:nvSpPr>
          <p:cNvPr id="4" name="Footer Placeholder 3"/>
          <p:cNvSpPr>
            <a:spLocks noGrp="1"/>
          </p:cNvSpPr>
          <p:nvPr>
            <p:ph type="ftr" sz="quarter" idx="10"/>
          </p:nvPr>
        </p:nvSpPr>
        <p:spPr bwMode="auto"/>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0" i="0" u="none" strike="noStrike" kern="0" cap="all" spc="0" normalizeH="0" baseline="0" noProof="0">
                <a:ln>
                  <a:noFill/>
                </a:ln>
                <a:solidFill>
                  <a:srgbClr val="000000"/>
                </a:solidFill>
                <a:effectLst/>
                <a:uLnTx/>
                <a:uFillTx/>
                <a:latin typeface="Cambria"/>
                <a:cs typeface="Arial"/>
              </a:rPr>
              <a:t> Европейска Рамка на дигиталните компетентности с петте области на дигитална компетентност и 21 дигитални умения/ компетентности (DigComp 2.1)</a:t>
            </a:r>
            <a:endParaRPr kumimoji="0" sz="1000" b="0" i="0" u="none" strike="noStrike" kern="0" cap="all" spc="0" normalizeH="0" baseline="0" noProof="0" dirty="0">
              <a:ln>
                <a:noFill/>
              </a:ln>
              <a:solidFill>
                <a:srgbClr val="000000"/>
              </a:solidFill>
              <a:effectLst/>
              <a:uLnTx/>
              <a:uFillTx/>
              <a:latin typeface="Cambria"/>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bg-BG" noProof="0" dirty="0"/>
              <a:t>Речник на основните термини в GDPR</a:t>
            </a:r>
          </a:p>
        </p:txBody>
      </p:sp>
      <p:sp>
        <p:nvSpPr>
          <p:cNvPr id="3" name="Content Placeholder 2"/>
          <p:cNvSpPr>
            <a:spLocks noGrp="1"/>
          </p:cNvSpPr>
          <p:nvPr>
            <p:ph idx="1"/>
          </p:nvPr>
        </p:nvSpPr>
        <p:spPr bwMode="auto"/>
        <p:txBody>
          <a:bodyPr/>
          <a:lstStyle/>
          <a:p>
            <a:pPr>
              <a:defRPr/>
            </a:pPr>
            <a:r>
              <a:rPr lang="bg-BG" sz="2600" noProof="0" dirty="0">
                <a:solidFill>
                  <a:srgbClr val="0070C0"/>
                </a:solidFill>
              </a:rPr>
              <a:t>Лични данни</a:t>
            </a:r>
          </a:p>
          <a:p>
            <a:pPr lvl="1">
              <a:defRPr/>
            </a:pPr>
            <a:r>
              <a:rPr lang="bg-BG" sz="2200" noProof="0" dirty="0"/>
              <a:t>всяка информация, която позволява лице да бъде идентифицирано; </a:t>
            </a:r>
          </a:p>
          <a:p>
            <a:pPr lvl="1">
              <a:defRPr/>
            </a:pPr>
            <a:r>
              <a:rPr lang="bg-BG" sz="2200" noProof="0" dirty="0"/>
              <a:t>лице, което може да бъде идентифицирано е такова лице, което може да бъде идентифицирано, директно или индиректно, чрез позоваване на номер или на един или повече фактори, специфични за неговата физическа, психологична, ментална, икономическа, културна или социална идентичност; </a:t>
            </a:r>
          </a:p>
          <a:p>
            <a:pPr lvl="1">
              <a:defRPr/>
            </a:pPr>
            <a:r>
              <a:rPr lang="bg-BG" sz="2200" noProof="0" dirty="0"/>
              <a:t>лични данни могат да са името и фамилията, датата на раждане, адрес, номер на банкова сметка, информация относно образование и работен опит, телефонен номер, електронна поща, видео запис и т.н.; </a:t>
            </a:r>
          </a:p>
          <a:p>
            <a:pPr>
              <a:defRPr/>
            </a:pPr>
            <a:r>
              <a:rPr lang="bg-BG" sz="2600" noProof="0" dirty="0">
                <a:solidFill>
                  <a:srgbClr val="0070C0"/>
                </a:solidFill>
              </a:rPr>
              <a:t>Чувствителни данни </a:t>
            </a:r>
          </a:p>
          <a:p>
            <a:pPr lvl="1">
              <a:defRPr/>
            </a:pPr>
            <a:r>
              <a:rPr lang="bg-BG" sz="2200" noProof="0" dirty="0"/>
              <a:t>лични данни, които разкриват национален, етнически или расов произход, политически убеждения, членство в профсъюз, религиозни или философски вярвания, осъдителни присъди, здравен статус и информация за сексуалния живот;</a:t>
            </a:r>
          </a:p>
        </p:txBody>
      </p:sp>
      <p:sp>
        <p:nvSpPr>
          <p:cNvPr id="4" name="Footer Placeholder 3"/>
          <p:cNvSpPr>
            <a:spLocks noGrp="1"/>
          </p:cNvSpPr>
          <p:nvPr>
            <p:ph type="ftr" sz="quarter" idx="10"/>
          </p:nvPr>
        </p:nvSpPr>
        <p:spPr bwMode="auto"/>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0" i="0" u="none" strike="noStrike" kern="0" cap="all" spc="0" normalizeH="0" baseline="0" noProof="0">
                <a:ln>
                  <a:noFill/>
                </a:ln>
                <a:solidFill>
                  <a:srgbClr val="000000"/>
                </a:solidFill>
                <a:effectLst/>
                <a:uLnTx/>
                <a:uFillTx/>
                <a:latin typeface="Cambria"/>
                <a:cs typeface="Arial"/>
              </a:rPr>
              <a:t> Европейска Рамка на дигиталните компетентности с петте области на дигитална компетентност и 21 дигитални умения/ компетентности (DigComp 2.1)</a:t>
            </a:r>
            <a:endParaRPr kumimoji="0" sz="1000" b="0" i="0" u="none" strike="noStrike" kern="0" cap="all" spc="0" normalizeH="0" baseline="0" noProof="0" dirty="0">
              <a:ln>
                <a:noFill/>
              </a:ln>
              <a:solidFill>
                <a:srgbClr val="000000"/>
              </a:solidFill>
              <a:effectLst/>
              <a:uLnTx/>
              <a:uFillTx/>
              <a:latin typeface="Cambria"/>
              <a:cs typeface="Arial"/>
            </a:endParaRPr>
          </a:p>
        </p:txBody>
      </p:sp>
    </p:spTree>
    <p:extLst>
      <p:ext uri="{BB962C8B-B14F-4D97-AF65-F5344CB8AC3E}">
        <p14:creationId xmlns:p14="http://schemas.microsoft.com/office/powerpoint/2010/main" val="217850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bg-BG" noProof="0" dirty="0"/>
              <a:t>Речник на основните термини в GDPR - 2</a:t>
            </a:r>
          </a:p>
        </p:txBody>
      </p:sp>
      <p:sp>
        <p:nvSpPr>
          <p:cNvPr id="3" name="Content Placeholder 2"/>
          <p:cNvSpPr>
            <a:spLocks noGrp="1"/>
          </p:cNvSpPr>
          <p:nvPr>
            <p:ph idx="1"/>
          </p:nvPr>
        </p:nvSpPr>
        <p:spPr bwMode="auto"/>
        <p:txBody>
          <a:bodyPr/>
          <a:lstStyle/>
          <a:p>
            <a:pPr>
              <a:defRPr/>
            </a:pPr>
            <a:r>
              <a:rPr lang="bg-BG" sz="2600" noProof="0" dirty="0">
                <a:solidFill>
                  <a:srgbClr val="0070C0"/>
                </a:solidFill>
              </a:rPr>
              <a:t>Субект на данни </a:t>
            </a:r>
          </a:p>
          <a:p>
            <a:pPr lvl="1">
              <a:defRPr/>
            </a:pPr>
            <a:r>
              <a:rPr lang="bg-BG" sz="2200" noProof="0" dirty="0"/>
              <a:t>лице, за което се отнасят данни, накратко Вие самите;</a:t>
            </a:r>
          </a:p>
          <a:p>
            <a:pPr>
              <a:defRPr/>
            </a:pPr>
            <a:r>
              <a:rPr lang="bg-BG" sz="2600" noProof="0" dirty="0">
                <a:solidFill>
                  <a:srgbClr val="0070C0"/>
                </a:solidFill>
              </a:rPr>
              <a:t>Обработване на лични данни</a:t>
            </a:r>
          </a:p>
          <a:p>
            <a:pPr lvl="1">
              <a:defRPr/>
            </a:pPr>
            <a:r>
              <a:rPr lang="bg-BG" sz="2200" noProof="0" dirty="0"/>
              <a:t>всяко действие или набор от действия, които се извършват с лични данни, с автоматични или неавтоматични средства, като събиране, записване, организиране, съхранение, адаптиране или промяна, възстановяване, консултация, употреба, разкриване чрез предаване, разпространение, комбиниране, блокиране, заличаване, унищожаване; </a:t>
            </a:r>
          </a:p>
          <a:p>
            <a:pPr lvl="1">
              <a:defRPr/>
            </a:pPr>
            <a:r>
              <a:rPr lang="bg-BG" sz="2200" noProof="0" dirty="0"/>
              <a:t>дори едно отделно действие (например събиране) представлява обработване на лични данни;</a:t>
            </a:r>
          </a:p>
        </p:txBody>
      </p:sp>
      <p:sp>
        <p:nvSpPr>
          <p:cNvPr id="4" name="Footer Placeholder 3"/>
          <p:cNvSpPr>
            <a:spLocks noGrp="1"/>
          </p:cNvSpPr>
          <p:nvPr>
            <p:ph type="ftr" sz="quarter" idx="10"/>
          </p:nvPr>
        </p:nvSpPr>
        <p:spPr bwMode="auto"/>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0" i="0" u="none" strike="noStrike" kern="0" cap="all" spc="0" normalizeH="0" baseline="0" noProof="0">
                <a:ln>
                  <a:noFill/>
                </a:ln>
                <a:solidFill>
                  <a:srgbClr val="000000"/>
                </a:solidFill>
                <a:effectLst/>
                <a:uLnTx/>
                <a:uFillTx/>
                <a:latin typeface="Cambria"/>
                <a:cs typeface="Arial"/>
              </a:rPr>
              <a:t> Европейска Рамка на дигиталните компетентности с петте области на дигитална компетентност и 21 дигитални умения/ компетентности (DigComp 2.1)</a:t>
            </a:r>
            <a:endParaRPr kumimoji="0" sz="1000" b="0" i="0" u="none" strike="noStrike" kern="0" cap="all" spc="0" normalizeH="0" baseline="0" noProof="0" dirty="0">
              <a:ln>
                <a:noFill/>
              </a:ln>
              <a:solidFill>
                <a:srgbClr val="000000"/>
              </a:solidFill>
              <a:effectLst/>
              <a:uLnTx/>
              <a:uFillTx/>
              <a:latin typeface="Cambria"/>
              <a:cs typeface="Arial"/>
            </a:endParaRPr>
          </a:p>
        </p:txBody>
      </p:sp>
    </p:spTree>
    <p:extLst>
      <p:ext uri="{BB962C8B-B14F-4D97-AF65-F5344CB8AC3E}">
        <p14:creationId xmlns:p14="http://schemas.microsoft.com/office/powerpoint/2010/main" val="911060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bg-BG" noProof="0" dirty="0"/>
              <a:t>Речник на основните термини в GDPR - 3</a:t>
            </a:r>
          </a:p>
        </p:txBody>
      </p:sp>
      <p:sp>
        <p:nvSpPr>
          <p:cNvPr id="3" name="Content Placeholder 2"/>
          <p:cNvSpPr>
            <a:spLocks noGrp="1"/>
          </p:cNvSpPr>
          <p:nvPr>
            <p:ph idx="1"/>
          </p:nvPr>
        </p:nvSpPr>
        <p:spPr bwMode="auto"/>
        <p:txBody>
          <a:bodyPr/>
          <a:lstStyle/>
          <a:p>
            <a:pPr>
              <a:defRPr/>
            </a:pPr>
            <a:r>
              <a:rPr lang="bg-BG" sz="2600" noProof="0" dirty="0">
                <a:solidFill>
                  <a:srgbClr val="0070C0"/>
                </a:solidFill>
              </a:rPr>
              <a:t>Администратор на данни</a:t>
            </a:r>
          </a:p>
          <a:p>
            <a:pPr lvl="1">
              <a:defRPr/>
            </a:pPr>
            <a:r>
              <a:rPr lang="bg-BG" sz="2200" noProof="0" dirty="0"/>
              <a:t>всяка организация, която определя целта и средствата за обработване на лични данни, извършва такова обработване и е отговорна за обработването или субект, който е задължен да извърши обработване на лични данни по закон, например работодателят е длъжен да обработва няколко категории данни относно неговите служители за целите на социалното и здравно осигуряване и данъчния контрол;</a:t>
            </a:r>
          </a:p>
          <a:p>
            <a:pPr>
              <a:defRPr/>
            </a:pPr>
            <a:r>
              <a:rPr lang="bg-BG" sz="2600" noProof="0" dirty="0">
                <a:solidFill>
                  <a:srgbClr val="0070C0"/>
                </a:solidFill>
              </a:rPr>
              <a:t>Обработващ данни</a:t>
            </a:r>
            <a:r>
              <a:rPr lang="bg-BG" sz="3200" noProof="0" dirty="0">
                <a:solidFill>
                  <a:srgbClr val="0070C0"/>
                </a:solidFill>
              </a:rPr>
              <a:t> </a:t>
            </a:r>
          </a:p>
          <a:p>
            <a:pPr lvl="1">
              <a:defRPr/>
            </a:pPr>
            <a:r>
              <a:rPr lang="bg-BG" sz="2200" noProof="0" dirty="0"/>
              <a:t>всяка организация, различна от администратора на данни, която обработва данни от негово име, например агенция за подбор на персонал, счетоводна къща, водеща счетоводството на администратора;</a:t>
            </a:r>
          </a:p>
        </p:txBody>
      </p:sp>
      <p:sp>
        <p:nvSpPr>
          <p:cNvPr id="4" name="Footer Placeholder 3"/>
          <p:cNvSpPr>
            <a:spLocks noGrp="1"/>
          </p:cNvSpPr>
          <p:nvPr>
            <p:ph type="ftr" sz="quarter" idx="10"/>
          </p:nvPr>
        </p:nvSpPr>
        <p:spPr bwMode="auto"/>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0" i="0" u="none" strike="noStrike" kern="0" cap="all" spc="0" normalizeH="0" baseline="0" noProof="0">
                <a:ln>
                  <a:noFill/>
                </a:ln>
                <a:solidFill>
                  <a:srgbClr val="000000"/>
                </a:solidFill>
                <a:effectLst/>
                <a:uLnTx/>
                <a:uFillTx/>
                <a:latin typeface="Cambria"/>
                <a:cs typeface="Arial"/>
              </a:rPr>
              <a:t> Европейска Рамка на дигиталните компетентности с петте области на дигитална компетентност и 21 дигитални умения/ компетентности (DigComp 2.1)</a:t>
            </a:r>
            <a:endParaRPr kumimoji="0" sz="1000" b="0" i="0" u="none" strike="noStrike" kern="0" cap="all" spc="0" normalizeH="0" baseline="0" noProof="0" dirty="0">
              <a:ln>
                <a:noFill/>
              </a:ln>
              <a:solidFill>
                <a:srgbClr val="000000"/>
              </a:solidFill>
              <a:effectLst/>
              <a:uLnTx/>
              <a:uFillTx/>
              <a:latin typeface="Cambria"/>
              <a:cs typeface="Arial"/>
            </a:endParaRPr>
          </a:p>
        </p:txBody>
      </p:sp>
    </p:spTree>
    <p:extLst>
      <p:ext uri="{BB962C8B-B14F-4D97-AF65-F5344CB8AC3E}">
        <p14:creationId xmlns:p14="http://schemas.microsoft.com/office/powerpoint/2010/main" val="422474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bg-BG" noProof="0" dirty="0"/>
              <a:t>Речник на основните термини в GDPR - 4</a:t>
            </a:r>
          </a:p>
        </p:txBody>
      </p:sp>
      <p:sp>
        <p:nvSpPr>
          <p:cNvPr id="3" name="Content Placeholder 2"/>
          <p:cNvSpPr>
            <a:spLocks noGrp="1"/>
          </p:cNvSpPr>
          <p:nvPr>
            <p:ph idx="1"/>
          </p:nvPr>
        </p:nvSpPr>
        <p:spPr bwMode="auto"/>
        <p:txBody>
          <a:bodyPr/>
          <a:lstStyle/>
          <a:p>
            <a:pPr>
              <a:defRPr/>
            </a:pPr>
            <a:r>
              <a:rPr lang="bg-BG" sz="2600" noProof="0" dirty="0">
                <a:solidFill>
                  <a:srgbClr val="0070C0"/>
                </a:solidFill>
              </a:rPr>
              <a:t>Съгласие</a:t>
            </a:r>
            <a:r>
              <a:rPr lang="bg-BG" sz="2600" noProof="0" dirty="0"/>
              <a:t> </a:t>
            </a:r>
          </a:p>
          <a:p>
            <a:pPr lvl="1">
              <a:defRPr/>
            </a:pPr>
            <a:r>
              <a:rPr lang="bg-BG" sz="2200" noProof="0" dirty="0"/>
              <a:t>свободно, конкретно и информирано изразяване на волята на субекта на данни, което съдържа разрешение за обработване на лични данни, които се отнасят до него;</a:t>
            </a:r>
          </a:p>
          <a:p>
            <a:pPr>
              <a:defRPr/>
            </a:pPr>
            <a:r>
              <a:rPr lang="bg-BG" sz="2600" noProof="0" dirty="0">
                <a:solidFill>
                  <a:srgbClr val="0070C0"/>
                </a:solidFill>
              </a:rPr>
              <a:t>Трансфер на данни </a:t>
            </a:r>
          </a:p>
          <a:p>
            <a:pPr lvl="1">
              <a:defRPr/>
            </a:pPr>
            <a:r>
              <a:rPr lang="bg-BG" sz="2200" noProof="0" dirty="0"/>
              <a:t>свободното движение на лични данни в рамките на Европейския съюз не може да бъде ограничавано и не е обект на одобрение от надзорните органи по защита на данните; </a:t>
            </a:r>
          </a:p>
          <a:p>
            <a:pPr lvl="1">
              <a:defRPr/>
            </a:pPr>
            <a:r>
              <a:rPr lang="bg-BG" sz="2200" noProof="0" dirty="0"/>
              <a:t>този термин се използва в значение на пренасяне или изпращане на данни в страна извън ЕС;</a:t>
            </a:r>
          </a:p>
          <a:p>
            <a:pPr>
              <a:defRPr/>
            </a:pPr>
            <a:r>
              <a:rPr lang="bg-BG" sz="2600" noProof="0" dirty="0">
                <a:solidFill>
                  <a:srgbClr val="0070C0"/>
                </a:solidFill>
              </a:rPr>
              <a:t>Надзорен орган по защита на данните</a:t>
            </a:r>
          </a:p>
          <a:p>
            <a:pPr lvl="1">
              <a:defRPr/>
            </a:pPr>
            <a:r>
              <a:rPr lang="bg-BG" sz="2200" noProof="0" dirty="0"/>
              <a:t>независим орган, който осъществява контрол по отношение на спазването на законовите норми, касаещи обработването на лични данни, и получава сигнали и жалби по отношение на нарушения на съответните закони.</a:t>
            </a:r>
          </a:p>
        </p:txBody>
      </p:sp>
      <p:sp>
        <p:nvSpPr>
          <p:cNvPr id="4" name="Footer Placeholder 3"/>
          <p:cNvSpPr>
            <a:spLocks noGrp="1"/>
          </p:cNvSpPr>
          <p:nvPr>
            <p:ph type="ftr" sz="quarter" idx="10"/>
          </p:nvPr>
        </p:nvSpPr>
        <p:spPr bwMode="auto"/>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0" i="0" u="none" strike="noStrike" kern="0" cap="all" spc="0" normalizeH="0" baseline="0" noProof="0">
                <a:ln>
                  <a:noFill/>
                </a:ln>
                <a:solidFill>
                  <a:srgbClr val="000000"/>
                </a:solidFill>
                <a:effectLst/>
                <a:uLnTx/>
                <a:uFillTx/>
                <a:latin typeface="Cambria"/>
                <a:cs typeface="Arial"/>
              </a:rPr>
              <a:t> Европейска Рамка на дигиталните компетентности с петте области на дигитална компетентност и 21 дигитални умения/ компетентности (DigComp 2.1)</a:t>
            </a:r>
            <a:endParaRPr kumimoji="0" sz="1000" b="0" i="0" u="none" strike="noStrike" kern="0" cap="all" spc="0" normalizeH="0" baseline="0" noProof="0" dirty="0">
              <a:ln>
                <a:noFill/>
              </a:ln>
              <a:solidFill>
                <a:srgbClr val="000000"/>
              </a:solidFill>
              <a:effectLst/>
              <a:uLnTx/>
              <a:uFillTx/>
              <a:latin typeface="Cambria"/>
              <a:cs typeface="Arial"/>
            </a:endParaRPr>
          </a:p>
        </p:txBody>
      </p:sp>
    </p:spTree>
    <p:extLst>
      <p:ext uri="{BB962C8B-B14F-4D97-AF65-F5344CB8AC3E}">
        <p14:creationId xmlns:p14="http://schemas.microsoft.com/office/powerpoint/2010/main" val="1041968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bg-BG" noProof="0" dirty="0"/>
              <a:t>Достъп до страницата на </a:t>
            </a:r>
            <a:br>
              <a:rPr lang="bg-BG" noProof="0" dirty="0"/>
            </a:br>
            <a:r>
              <a:rPr lang="bg-BG" noProof="0" dirty="0"/>
              <a:t>Комисията за защита на личните данни</a:t>
            </a:r>
          </a:p>
        </p:txBody>
      </p:sp>
      <p:pic>
        <p:nvPicPr>
          <p:cNvPr id="5" name="Content Placeholder 4">
            <a:extLst>
              <a:ext uri="{FF2B5EF4-FFF2-40B4-BE49-F238E27FC236}">
                <a16:creationId xmlns:a16="http://schemas.microsoft.com/office/drawing/2014/main" id="{C093E5A8-4072-4F02-8ACA-A32A2DD7289A}"/>
              </a:ext>
            </a:extLst>
          </p:cNvPr>
          <p:cNvPicPr>
            <a:picLocks noGrp="1" noChangeAspect="1"/>
          </p:cNvPicPr>
          <p:nvPr>
            <p:ph idx="1"/>
          </p:nvPr>
        </p:nvPicPr>
        <p:blipFill>
          <a:blip r:embed="rId2"/>
          <a:stretch>
            <a:fillRect/>
          </a:stretch>
        </p:blipFill>
        <p:spPr>
          <a:xfrm>
            <a:off x="627530" y="2666412"/>
            <a:ext cx="6488725" cy="3439254"/>
          </a:xfrm>
          <a:prstGeom prst="rect">
            <a:avLst/>
          </a:prstGeom>
        </p:spPr>
      </p:pic>
      <p:sp>
        <p:nvSpPr>
          <p:cNvPr id="4" name="Footer Placeholder 3"/>
          <p:cNvSpPr>
            <a:spLocks noGrp="1"/>
          </p:cNvSpPr>
          <p:nvPr>
            <p:ph type="ftr" sz="quarter" idx="10"/>
          </p:nvPr>
        </p:nvSpPr>
        <p:spPr bwMode="auto"/>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0" i="0" u="none" strike="noStrike" kern="0" cap="all" spc="0" normalizeH="0" baseline="0" noProof="0">
                <a:ln>
                  <a:noFill/>
                </a:ln>
                <a:solidFill>
                  <a:srgbClr val="000000"/>
                </a:solidFill>
                <a:effectLst/>
                <a:uLnTx/>
                <a:uFillTx/>
                <a:latin typeface="Cambria"/>
                <a:cs typeface="Arial"/>
              </a:rPr>
              <a:t> Европейска Рамка на дигиталните компетентности с петте области на дигитална компетентност и 21 дигитални умения/ компетентности (DigComp 2.1)</a:t>
            </a:r>
            <a:endParaRPr kumimoji="0" sz="1000" b="0" i="0" u="none" strike="noStrike" kern="0" cap="all" spc="0" normalizeH="0" baseline="0" noProof="0" dirty="0">
              <a:ln>
                <a:noFill/>
              </a:ln>
              <a:solidFill>
                <a:srgbClr val="000000"/>
              </a:solidFill>
              <a:effectLst/>
              <a:uLnTx/>
              <a:uFillTx/>
              <a:latin typeface="Cambria"/>
              <a:cs typeface="Arial"/>
            </a:endParaRPr>
          </a:p>
        </p:txBody>
      </p:sp>
      <p:sp>
        <p:nvSpPr>
          <p:cNvPr id="7" name="Rectangle 6">
            <a:extLst>
              <a:ext uri="{FF2B5EF4-FFF2-40B4-BE49-F238E27FC236}">
                <a16:creationId xmlns:a16="http://schemas.microsoft.com/office/drawing/2014/main" id="{99E01FF0-1B0F-493C-B174-0AA9F03C6D2C}"/>
              </a:ext>
            </a:extLst>
          </p:cNvPr>
          <p:cNvSpPr/>
          <p:nvPr/>
        </p:nvSpPr>
        <p:spPr>
          <a:xfrm>
            <a:off x="7453945" y="2761844"/>
            <a:ext cx="3631122" cy="646331"/>
          </a:xfrm>
          <a:prstGeom prst="rect">
            <a:avLst/>
          </a:prstGeom>
        </p:spPr>
        <p:txBody>
          <a:bodyPr wrap="none">
            <a:spAutoFit/>
          </a:bodyPr>
          <a:lstStyle/>
          <a:p>
            <a:r>
              <a:rPr lang="bg-BG" dirty="0"/>
              <a:t>Начало - КЗЛД</a:t>
            </a:r>
            <a:endParaRPr lang="en-US" b="0" i="0" dirty="0">
              <a:solidFill>
                <a:srgbClr val="1A1AA6"/>
              </a:solidFill>
              <a:effectLst/>
              <a:latin typeface="Courier New" panose="02070309020205020404" pitchFamily="49" charset="0"/>
            </a:endParaRPr>
          </a:p>
          <a:p>
            <a:r>
              <a:rPr lang="en-US" b="0" i="0" dirty="0">
                <a:solidFill>
                  <a:srgbClr val="1A1AA6"/>
                </a:solidFill>
                <a:effectLst/>
                <a:latin typeface="Courier New" panose="02070309020205020404" pitchFamily="49" charset="0"/>
                <a:hlinkClick r:id="rId3" tooltip="Комисията за защита на личните данни"/>
              </a:rPr>
              <a:t>https://cpdp.bg/index.php</a:t>
            </a:r>
            <a:endParaRPr lang="bg-BG" dirty="0"/>
          </a:p>
        </p:txBody>
      </p:sp>
      <p:sp>
        <p:nvSpPr>
          <p:cNvPr id="8" name="Rectangle 7">
            <a:extLst>
              <a:ext uri="{FF2B5EF4-FFF2-40B4-BE49-F238E27FC236}">
                <a16:creationId xmlns:a16="http://schemas.microsoft.com/office/drawing/2014/main" id="{FE1BB0D5-567F-4AE8-B0AC-AE48895386E8}"/>
              </a:ext>
            </a:extLst>
          </p:cNvPr>
          <p:cNvSpPr/>
          <p:nvPr/>
        </p:nvSpPr>
        <p:spPr>
          <a:xfrm>
            <a:off x="487249" y="1529474"/>
            <a:ext cx="11217501" cy="1015663"/>
          </a:xfrm>
          <a:prstGeom prst="rect">
            <a:avLst/>
          </a:prstGeom>
        </p:spPr>
        <p:txBody>
          <a:bodyPr wrap="square">
            <a:spAutoFit/>
          </a:bodyPr>
          <a:lstStyle/>
          <a:p>
            <a:r>
              <a:rPr lang="ru-RU" sz="2000" dirty="0">
                <a:solidFill>
                  <a:srgbClr val="0133BF"/>
                </a:solidFill>
              </a:rPr>
              <a:t>Комисията за защита на личните данни е независим държавен орган, който осъществява защитата на лицата при обработването на техните лични данни и при осъществяването на достъпа до тези данни, както и контрола по спазването на Закона за защита на личните данни.</a:t>
            </a:r>
            <a:endParaRPr lang="bg-BG" sz="2000" dirty="0">
              <a:solidFill>
                <a:srgbClr val="0133BF"/>
              </a:solidFill>
            </a:endParaRPr>
          </a:p>
        </p:txBody>
      </p:sp>
    </p:spTree>
    <p:extLst>
      <p:ext uri="{BB962C8B-B14F-4D97-AF65-F5344CB8AC3E}">
        <p14:creationId xmlns:p14="http://schemas.microsoft.com/office/powerpoint/2010/main" val="1443222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normAutofit/>
          </a:bodyPr>
          <a:lstStyle/>
          <a:p>
            <a:pPr>
              <a:defRPr/>
            </a:pPr>
            <a:r>
              <a:rPr lang="bg-BG" noProof="0" dirty="0"/>
              <a:t>Достъп до </a:t>
            </a:r>
            <a:br>
              <a:rPr lang="bg-BG" noProof="0" dirty="0"/>
            </a:br>
            <a:r>
              <a:rPr lang="bg-BG" noProof="0" dirty="0"/>
              <a:t>Общ регламент относно защитата на данните</a:t>
            </a:r>
          </a:p>
        </p:txBody>
      </p:sp>
      <p:pic>
        <p:nvPicPr>
          <p:cNvPr id="5" name="Content Placeholder 4">
            <a:extLst>
              <a:ext uri="{FF2B5EF4-FFF2-40B4-BE49-F238E27FC236}">
                <a16:creationId xmlns:a16="http://schemas.microsoft.com/office/drawing/2014/main" id="{C093E5A8-4072-4F02-8ACA-A32A2DD7289A}"/>
              </a:ext>
            </a:extLst>
          </p:cNvPr>
          <p:cNvPicPr>
            <a:picLocks noGrp="1" noChangeAspect="1"/>
          </p:cNvPicPr>
          <p:nvPr>
            <p:ph idx="1"/>
          </p:nvPr>
        </p:nvPicPr>
        <p:blipFill rotWithShape="1">
          <a:blip r:embed="rId2"/>
          <a:srcRect l="11037" t="12867" r="19728" b="1"/>
          <a:stretch/>
        </p:blipFill>
        <p:spPr>
          <a:xfrm>
            <a:off x="922351" y="2222114"/>
            <a:ext cx="4017155" cy="2679642"/>
          </a:xfrm>
          <a:prstGeom prst="rect">
            <a:avLst/>
          </a:prstGeom>
        </p:spPr>
      </p:pic>
      <p:sp>
        <p:nvSpPr>
          <p:cNvPr id="4" name="Footer Placeholder 3"/>
          <p:cNvSpPr>
            <a:spLocks noGrp="1"/>
          </p:cNvSpPr>
          <p:nvPr>
            <p:ph type="ftr" sz="quarter" idx="10"/>
          </p:nvPr>
        </p:nvSpPr>
        <p:spPr bwMode="auto"/>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0" i="0" u="none" strike="noStrike" kern="0" cap="all" spc="0" normalizeH="0" baseline="0" noProof="0">
                <a:ln>
                  <a:noFill/>
                </a:ln>
                <a:solidFill>
                  <a:srgbClr val="000000"/>
                </a:solidFill>
                <a:effectLst/>
                <a:uLnTx/>
                <a:uFillTx/>
                <a:latin typeface="Cambria"/>
                <a:cs typeface="Arial"/>
              </a:rPr>
              <a:t> Европейска Рамка на дигиталните компетентности с петте области на дигитална компетентност и 21 дигитални умения/ компетентности (DigComp 2.1)</a:t>
            </a:r>
            <a:endParaRPr kumimoji="0" sz="1000" b="0" i="0" u="none" strike="noStrike" kern="0" cap="all" spc="0" normalizeH="0" baseline="0" noProof="0" dirty="0">
              <a:ln>
                <a:noFill/>
              </a:ln>
              <a:solidFill>
                <a:srgbClr val="000000"/>
              </a:solidFill>
              <a:effectLst/>
              <a:uLnTx/>
              <a:uFillTx/>
              <a:latin typeface="Cambria"/>
              <a:cs typeface="Arial"/>
            </a:endParaRPr>
          </a:p>
        </p:txBody>
      </p:sp>
      <p:sp>
        <p:nvSpPr>
          <p:cNvPr id="7" name="Rectangle 6">
            <a:extLst>
              <a:ext uri="{FF2B5EF4-FFF2-40B4-BE49-F238E27FC236}">
                <a16:creationId xmlns:a16="http://schemas.microsoft.com/office/drawing/2014/main" id="{99E01FF0-1B0F-493C-B174-0AA9F03C6D2C}"/>
              </a:ext>
            </a:extLst>
          </p:cNvPr>
          <p:cNvSpPr/>
          <p:nvPr/>
        </p:nvSpPr>
        <p:spPr>
          <a:xfrm>
            <a:off x="827197" y="1424447"/>
            <a:ext cx="9884629" cy="677108"/>
          </a:xfrm>
          <a:prstGeom prst="rect">
            <a:avLst/>
          </a:prstGeom>
        </p:spPr>
        <p:txBody>
          <a:bodyPr wrap="none">
            <a:spAutoFit/>
          </a:bodyPr>
          <a:lstStyle/>
          <a:p>
            <a:r>
              <a:rPr lang="bg-BG" sz="2000" dirty="0">
                <a:solidFill>
                  <a:srgbClr val="0133BF"/>
                </a:solidFill>
              </a:rPr>
              <a:t>Достъп до общия регламент</a:t>
            </a:r>
            <a:r>
              <a:rPr lang="en-US" sz="2000" dirty="0">
                <a:solidFill>
                  <a:srgbClr val="0133BF"/>
                </a:solidFill>
              </a:rPr>
              <a:t> </a:t>
            </a:r>
            <a:r>
              <a:rPr lang="bg-BG" sz="2000" dirty="0">
                <a:solidFill>
                  <a:srgbClr val="0133BF"/>
                </a:solidFill>
              </a:rPr>
              <a:t>относно защитата на данните, от страницата на КЗЛД:</a:t>
            </a:r>
            <a:endParaRPr lang="en-US" sz="2000" dirty="0">
              <a:solidFill>
                <a:srgbClr val="0133BF"/>
              </a:solidFill>
            </a:endParaRPr>
          </a:p>
          <a:p>
            <a:r>
              <a:rPr lang="en-US" dirty="0">
                <a:solidFill>
                  <a:srgbClr val="1A1AA6"/>
                </a:solidFill>
                <a:latin typeface="Courier New" panose="02070309020205020404" pitchFamily="49" charset="0"/>
                <a:hlinkClick r:id="rId3" tooltip="Общ регламент относно защитата на данните"/>
              </a:rPr>
              <a:t>https://www.cpdp.bg/index.php?p=rubric&amp;aid=46</a:t>
            </a:r>
            <a:endParaRPr lang="bg-BG" dirty="0"/>
          </a:p>
        </p:txBody>
      </p:sp>
      <p:sp>
        <p:nvSpPr>
          <p:cNvPr id="8" name="Rectangle 7">
            <a:extLst>
              <a:ext uri="{FF2B5EF4-FFF2-40B4-BE49-F238E27FC236}">
                <a16:creationId xmlns:a16="http://schemas.microsoft.com/office/drawing/2014/main" id="{FE1BB0D5-567F-4AE8-B0AC-AE48895386E8}"/>
              </a:ext>
            </a:extLst>
          </p:cNvPr>
          <p:cNvSpPr/>
          <p:nvPr/>
        </p:nvSpPr>
        <p:spPr>
          <a:xfrm>
            <a:off x="5523037" y="2159119"/>
            <a:ext cx="6348260" cy="4329390"/>
          </a:xfrm>
          <a:prstGeom prst="rect">
            <a:avLst/>
          </a:prstGeom>
        </p:spPr>
        <p:txBody>
          <a:bodyPr wrap="square">
            <a:spAutoFit/>
          </a:bodyPr>
          <a:lstStyle/>
          <a:p>
            <a:r>
              <a:rPr lang="ru-RU" sz="2000" dirty="0">
                <a:solidFill>
                  <a:srgbClr val="0133BF"/>
                </a:solidFill>
              </a:rPr>
              <a:t>Правна рамка на ЕС за защита на личните данни - прилага се от 2018 г.</a:t>
            </a:r>
          </a:p>
          <a:p>
            <a:pPr marL="342900" indent="-342900">
              <a:buFont typeface="Arial" panose="020B0604020202020204" pitchFamily="34" charset="0"/>
              <a:buChar char="•"/>
            </a:pPr>
            <a:r>
              <a:rPr lang="ru-RU" sz="1600" dirty="0">
                <a:solidFill>
                  <a:srgbClr val="0070C0"/>
                </a:solidFill>
                <a:hlinkClick r:id="rId4" tooltip="Общ регламент относно защита на данните - Регламент (ЕС) 2016/679">
                  <a:extLst>
                    <a:ext uri="{A12FA001-AC4F-418D-AE19-62706E023703}">
                      <ahyp:hlinkClr xmlns:ahyp="http://schemas.microsoft.com/office/drawing/2018/hyperlinkcolor" val="tx"/>
                    </a:ext>
                  </a:extLst>
                </a:hlinkClick>
              </a:rPr>
              <a:t>Общ регламент относно защита на данните - Регламент (ЕС) 2016/679</a:t>
            </a:r>
            <a:endParaRPr lang="ru-RU" sz="1600" dirty="0">
              <a:solidFill>
                <a:srgbClr val="0070C0"/>
              </a:solidFill>
            </a:endParaRPr>
          </a:p>
          <a:p>
            <a:pPr marL="342900" indent="-342900">
              <a:buFont typeface="Arial" panose="020B0604020202020204" pitchFamily="34" charset="0"/>
              <a:buChar char="•"/>
            </a:pPr>
            <a:r>
              <a:rPr lang="ru-RU" sz="1600" dirty="0">
                <a:solidFill>
                  <a:srgbClr val="0070C0"/>
                </a:solidFill>
                <a:hlinkClick r:id="rId5" tooltip="Директива за защита на личните данни в полицейската и наказателната дейност">
                  <a:extLst>
                    <a:ext uri="{A12FA001-AC4F-418D-AE19-62706E023703}">
                      <ahyp:hlinkClr xmlns:ahyp="http://schemas.microsoft.com/office/drawing/2018/hyperlinkcolor" val="tx"/>
                    </a:ext>
                  </a:extLst>
                </a:hlinkClick>
              </a:rPr>
              <a:t>Директива за защита на личните данни в полицейската и наказателната дейност</a:t>
            </a:r>
            <a:endParaRPr lang="ru-RU" sz="1600" dirty="0">
              <a:solidFill>
                <a:srgbClr val="0070C0"/>
              </a:solidFill>
            </a:endParaRPr>
          </a:p>
          <a:p>
            <a:pPr>
              <a:spcBef>
                <a:spcPts val="1000"/>
              </a:spcBef>
            </a:pPr>
            <a:r>
              <a:rPr lang="ru-RU" sz="2000" dirty="0">
                <a:solidFill>
                  <a:srgbClr val="0133BF"/>
                </a:solidFill>
              </a:rPr>
              <a:t>Други полезни връзки:</a:t>
            </a:r>
          </a:p>
          <a:p>
            <a:pPr marL="285750" indent="-285750">
              <a:spcBef>
                <a:spcPts val="300"/>
              </a:spcBef>
              <a:buFont typeface="Arial" panose="020B0604020202020204" pitchFamily="34" charset="0"/>
              <a:buChar char="•"/>
            </a:pPr>
            <a:r>
              <a:rPr lang="ru-RU" sz="1600" dirty="0">
                <a:solidFill>
                  <a:srgbClr val="0070C0"/>
                </a:solidFill>
                <a:hlinkClick r:id="rId6" tooltip="Общият регламент относно защитата на данните и вашите права. Защита на данните, основно право на физическите лица в ЕС - информационна брошура на ЕКЗД">
                  <a:extLst>
                    <a:ext uri="{A12FA001-AC4F-418D-AE19-62706E023703}">
                      <ahyp:hlinkClr xmlns:ahyp="http://schemas.microsoft.com/office/drawing/2018/hyperlinkcolor" val="tx"/>
                    </a:ext>
                  </a:extLst>
                </a:hlinkClick>
              </a:rPr>
              <a:t>Общият регламент относно защитата на данните и вашите права. Защита на данните, основно право на физическите лица в ЕС - информационна брошура на ЕКЗД</a:t>
            </a:r>
            <a:endParaRPr lang="ru-RU" sz="1600" dirty="0">
              <a:solidFill>
                <a:srgbClr val="0070C0"/>
              </a:solidFill>
            </a:endParaRPr>
          </a:p>
          <a:p>
            <a:pPr marL="285750" indent="-285750">
              <a:spcBef>
                <a:spcPts val="300"/>
              </a:spcBef>
              <a:buFont typeface="Arial" panose="020B0604020202020204" pitchFamily="34" charset="0"/>
              <a:buChar char="•"/>
            </a:pPr>
            <a:r>
              <a:rPr lang="ru-RU" sz="1600" dirty="0">
                <a:solidFill>
                  <a:srgbClr val="0070C0"/>
                </a:solidFill>
                <a:hlinkClick r:id="rId7" tooltip="Информационна брошура на КЗЛД &quot;Основания за законосъобразност на обработването на лични данни&quot;">
                  <a:extLst>
                    <a:ext uri="{A12FA001-AC4F-418D-AE19-62706E023703}">
                      <ahyp:hlinkClr xmlns:ahyp="http://schemas.microsoft.com/office/drawing/2018/hyperlinkcolor" val="tx"/>
                    </a:ext>
                  </a:extLst>
                </a:hlinkClick>
              </a:rPr>
              <a:t>Информационна брошура на КЗЛД "Основания за законосъобразност на обработването на лични данни"</a:t>
            </a:r>
            <a:endParaRPr lang="ru-RU" sz="1600" dirty="0">
              <a:solidFill>
                <a:srgbClr val="0070C0"/>
              </a:solidFill>
            </a:endParaRPr>
          </a:p>
          <a:p>
            <a:pPr marL="285750" indent="-285750">
              <a:spcBef>
                <a:spcPts val="300"/>
              </a:spcBef>
              <a:buFont typeface="Arial" panose="020B0604020202020204" pitchFamily="34" charset="0"/>
              <a:buChar char="•"/>
            </a:pPr>
            <a:r>
              <a:rPr lang="ru-RU" sz="1600" dirty="0">
                <a:solidFill>
                  <a:srgbClr val="0070C0"/>
                </a:solidFill>
                <a:hlinkClick r:id="rId8" tooltip="Информационна брошура на КЗЛД &quot;Нови моменти относно правата на физическите лица съгласно Регламент (ЕС) 2016/679&quot;">
                  <a:extLst>
                    <a:ext uri="{A12FA001-AC4F-418D-AE19-62706E023703}">
                      <ahyp:hlinkClr xmlns:ahyp="http://schemas.microsoft.com/office/drawing/2018/hyperlinkcolor" val="tx"/>
                    </a:ext>
                  </a:extLst>
                </a:hlinkClick>
              </a:rPr>
              <a:t>Информационна брошура на КЗЛД "Нови моменти относно правата на физическите лица съгласно Регламент (ЕС) 2016/679"</a:t>
            </a:r>
            <a:endParaRPr lang="ru-RU" sz="1600" dirty="0">
              <a:solidFill>
                <a:srgbClr val="0070C0"/>
              </a:solidFill>
            </a:endParaRPr>
          </a:p>
        </p:txBody>
      </p:sp>
      <p:sp>
        <p:nvSpPr>
          <p:cNvPr id="10" name="Rectangle: Rounded Corners 9">
            <a:extLst>
              <a:ext uri="{FF2B5EF4-FFF2-40B4-BE49-F238E27FC236}">
                <a16:creationId xmlns:a16="http://schemas.microsoft.com/office/drawing/2014/main" id="{CBCDB2C3-9D97-43FD-9294-9CFFE4B2B081}"/>
              </a:ext>
            </a:extLst>
          </p:cNvPr>
          <p:cNvSpPr/>
          <p:nvPr/>
        </p:nvSpPr>
        <p:spPr>
          <a:xfrm>
            <a:off x="3958828" y="4400536"/>
            <a:ext cx="471320" cy="147295"/>
          </a:xfrm>
          <a:prstGeom prst="roundRect">
            <a:avLst/>
          </a:prstGeom>
          <a:noFill/>
          <a:ln>
            <a:solidFill>
              <a:srgbClr val="013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pic>
        <p:nvPicPr>
          <p:cNvPr id="13" name="Picture 12">
            <a:extLst>
              <a:ext uri="{FF2B5EF4-FFF2-40B4-BE49-F238E27FC236}">
                <a16:creationId xmlns:a16="http://schemas.microsoft.com/office/drawing/2014/main" id="{EE186DDF-3A71-4E93-AEC3-13CEC61A6D57}"/>
              </a:ext>
            </a:extLst>
          </p:cNvPr>
          <p:cNvPicPr>
            <a:picLocks noChangeAspect="1"/>
          </p:cNvPicPr>
          <p:nvPr/>
        </p:nvPicPr>
        <p:blipFill>
          <a:blip r:embed="rId9"/>
          <a:stretch>
            <a:fillRect/>
          </a:stretch>
        </p:blipFill>
        <p:spPr>
          <a:xfrm>
            <a:off x="851053" y="5030172"/>
            <a:ext cx="4370830" cy="1229296"/>
          </a:xfrm>
          <a:prstGeom prst="rect">
            <a:avLst/>
          </a:prstGeom>
        </p:spPr>
      </p:pic>
      <p:cxnSp>
        <p:nvCxnSpPr>
          <p:cNvPr id="12" name="Straight Arrow Connector 11">
            <a:extLst>
              <a:ext uri="{FF2B5EF4-FFF2-40B4-BE49-F238E27FC236}">
                <a16:creationId xmlns:a16="http://schemas.microsoft.com/office/drawing/2014/main" id="{56DF125D-523A-4252-918D-788170D40D65}"/>
              </a:ext>
            </a:extLst>
          </p:cNvPr>
          <p:cNvCxnSpPr>
            <a:cxnSpLocks/>
          </p:cNvCxnSpPr>
          <p:nvPr/>
        </p:nvCxnSpPr>
        <p:spPr>
          <a:xfrm flipH="1">
            <a:off x="3391199" y="4547831"/>
            <a:ext cx="822142" cy="585981"/>
          </a:xfrm>
          <a:prstGeom prst="straightConnector1">
            <a:avLst/>
          </a:prstGeom>
          <a:ln>
            <a:solidFill>
              <a:srgbClr val="0133B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419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9" name="Picture 8">
            <a:extLst>
              <a:ext uri="{FF2B5EF4-FFF2-40B4-BE49-F238E27FC236}">
                <a16:creationId xmlns:a16="http://schemas.microsoft.com/office/drawing/2014/main" id="{14561F0D-EB66-4BA8-8FB8-AED509B8A5F2}"/>
              </a:ext>
            </a:extLst>
          </p:cNvPr>
          <p:cNvPicPr>
            <a:picLocks noChangeAspect="1"/>
          </p:cNvPicPr>
          <p:nvPr/>
        </p:nvPicPr>
        <p:blipFill>
          <a:blip r:embed="rId2"/>
          <a:stretch>
            <a:fillRect/>
          </a:stretch>
        </p:blipFill>
        <p:spPr>
          <a:xfrm>
            <a:off x="1189008" y="1352592"/>
            <a:ext cx="3002169" cy="1783813"/>
          </a:xfrm>
          <a:prstGeom prst="rect">
            <a:avLst/>
          </a:prstGeom>
        </p:spPr>
      </p:pic>
      <p:sp>
        <p:nvSpPr>
          <p:cNvPr id="2" name="Title 1"/>
          <p:cNvSpPr>
            <a:spLocks noGrp="1"/>
          </p:cNvSpPr>
          <p:nvPr>
            <p:ph type="title"/>
          </p:nvPr>
        </p:nvSpPr>
        <p:spPr bwMode="auto">
          <a:xfrm>
            <a:off x="0" y="0"/>
            <a:ext cx="12192000" cy="1174075"/>
          </a:xfrm>
        </p:spPr>
        <p:txBody>
          <a:bodyPr>
            <a:normAutofit/>
          </a:bodyPr>
          <a:lstStyle/>
          <a:p>
            <a:pPr>
              <a:defRPr/>
            </a:pPr>
            <a:r>
              <a:rPr lang="bg-BG" noProof="0" dirty="0"/>
              <a:t>Децата и техните лични данни</a:t>
            </a:r>
          </a:p>
        </p:txBody>
      </p:sp>
      <p:sp>
        <p:nvSpPr>
          <p:cNvPr id="4" name="Footer Placeholder 3"/>
          <p:cNvSpPr>
            <a:spLocks noGrp="1"/>
          </p:cNvSpPr>
          <p:nvPr>
            <p:ph type="ftr" sz="quarter" idx="10"/>
          </p:nvPr>
        </p:nvSpPr>
        <p:spPr bwMode="auto"/>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0" i="0" u="none" strike="noStrike" kern="0" cap="all" spc="0" normalizeH="0" baseline="0" noProof="0">
                <a:ln>
                  <a:noFill/>
                </a:ln>
                <a:solidFill>
                  <a:srgbClr val="000000"/>
                </a:solidFill>
                <a:effectLst/>
                <a:uLnTx/>
                <a:uFillTx/>
                <a:latin typeface="Cambria"/>
                <a:cs typeface="Arial"/>
              </a:rPr>
              <a:t> Европейска Рамка на дигиталните компетентности с петте области на дигитална компетентност и 21 дигитални умения/ компетентности (DigComp 2.1)</a:t>
            </a:r>
            <a:endParaRPr kumimoji="0" sz="1000" b="0" i="0" u="none" strike="noStrike" kern="0" cap="all" spc="0" normalizeH="0" baseline="0" noProof="0" dirty="0">
              <a:ln>
                <a:noFill/>
              </a:ln>
              <a:solidFill>
                <a:srgbClr val="000000"/>
              </a:solidFill>
              <a:effectLst/>
              <a:uLnTx/>
              <a:uFillTx/>
              <a:latin typeface="Cambria"/>
              <a:cs typeface="Arial"/>
            </a:endParaRPr>
          </a:p>
        </p:txBody>
      </p:sp>
      <p:sp>
        <p:nvSpPr>
          <p:cNvPr id="8" name="Rectangle 7">
            <a:extLst>
              <a:ext uri="{FF2B5EF4-FFF2-40B4-BE49-F238E27FC236}">
                <a16:creationId xmlns:a16="http://schemas.microsoft.com/office/drawing/2014/main" id="{FE1BB0D5-567F-4AE8-B0AC-AE48895386E8}"/>
              </a:ext>
            </a:extLst>
          </p:cNvPr>
          <p:cNvSpPr/>
          <p:nvPr/>
        </p:nvSpPr>
        <p:spPr>
          <a:xfrm>
            <a:off x="5335587" y="1521659"/>
            <a:ext cx="6220887" cy="4001095"/>
          </a:xfrm>
          <a:prstGeom prst="rect">
            <a:avLst/>
          </a:prstGeom>
        </p:spPr>
        <p:txBody>
          <a:bodyPr wrap="square">
            <a:spAutoFit/>
          </a:bodyPr>
          <a:lstStyle/>
          <a:p>
            <a:r>
              <a:rPr lang="ru-RU" sz="2000" dirty="0">
                <a:solidFill>
                  <a:srgbClr val="0133BF"/>
                </a:solidFill>
              </a:rPr>
              <a:t>Децата и техните лични данни</a:t>
            </a:r>
            <a:r>
              <a:rPr lang="en-US" sz="2000" dirty="0">
                <a:solidFill>
                  <a:srgbClr val="0133BF"/>
                </a:solidFill>
              </a:rPr>
              <a:t> – </a:t>
            </a:r>
            <a:r>
              <a:rPr lang="bg-BG" sz="2000" dirty="0">
                <a:solidFill>
                  <a:srgbClr val="0133BF"/>
                </a:solidFill>
              </a:rPr>
              <a:t>полезна информация</a:t>
            </a:r>
            <a:r>
              <a:rPr lang="en-US" sz="2000" dirty="0">
                <a:solidFill>
                  <a:srgbClr val="0133BF"/>
                </a:solidFill>
              </a:rPr>
              <a:t> :</a:t>
            </a:r>
            <a:endParaRPr lang="ru-RU" sz="2000" dirty="0">
              <a:solidFill>
                <a:srgbClr val="0133BF"/>
              </a:solidFill>
            </a:endParaRPr>
          </a:p>
          <a:p>
            <a:pPr>
              <a:spcBef>
                <a:spcPts val="1000"/>
              </a:spcBef>
            </a:pPr>
            <a:r>
              <a:rPr lang="en-US" sz="2000" dirty="0">
                <a:solidFill>
                  <a:srgbClr val="0133BF"/>
                </a:solidFill>
                <a:hlinkClick r:id="rId3"/>
              </a:rPr>
              <a:t>https://www.cpdp.bg/index.php?p=pages&amp;aid=65</a:t>
            </a:r>
            <a:endParaRPr lang="en-US" sz="2000" dirty="0">
              <a:solidFill>
                <a:srgbClr val="0133BF"/>
              </a:solidFill>
            </a:endParaRPr>
          </a:p>
          <a:p>
            <a:pPr marL="342900" indent="-342900">
              <a:spcBef>
                <a:spcPts val="1000"/>
              </a:spcBef>
              <a:buFont typeface="Arial" panose="020B0604020202020204" pitchFamily="34" charset="0"/>
              <a:buChar char="•"/>
            </a:pPr>
            <a:r>
              <a:rPr lang="ru-RU" dirty="0">
                <a:solidFill>
                  <a:srgbClr val="0070C0"/>
                </a:solidFill>
                <a:hlinkClick r:id="rId4" tooltip="Информационна брошура на КЗЛД &quot;Правата на децата и младите хора при работа в дигитални платформи&quot;">
                  <a:extLst>
                    <a:ext uri="{A12FA001-AC4F-418D-AE19-62706E023703}">
                      <ahyp:hlinkClr xmlns:ahyp="http://schemas.microsoft.com/office/drawing/2018/hyperlinkcolor" val="tx"/>
                    </a:ext>
                  </a:extLst>
                </a:hlinkClick>
              </a:rPr>
              <a:t>Правата на децата и младите хора при работа в дигитални платформи</a:t>
            </a:r>
            <a:endParaRPr lang="ru-RU" dirty="0">
              <a:solidFill>
                <a:srgbClr val="0070C0"/>
              </a:solidFill>
            </a:endParaRPr>
          </a:p>
          <a:p>
            <a:pPr marL="342900" indent="-342900">
              <a:spcBef>
                <a:spcPts val="1000"/>
              </a:spcBef>
              <a:buFont typeface="Arial" panose="020B0604020202020204" pitchFamily="34" charset="0"/>
              <a:buChar char="•"/>
            </a:pPr>
            <a:r>
              <a:rPr lang="ru-RU" dirty="0">
                <a:solidFill>
                  <a:srgbClr val="0070C0"/>
                </a:solidFill>
                <a:hlinkClick r:id="rId5" tooltip="Личните данни и тяхната защита - всичко за тях и как да ги пазиш">
                  <a:extLst>
                    <a:ext uri="{A12FA001-AC4F-418D-AE19-62706E023703}">
                      <ahyp:hlinkClr xmlns:ahyp="http://schemas.microsoft.com/office/drawing/2018/hyperlinkcolor" val="tx"/>
                    </a:ext>
                  </a:extLst>
                </a:hlinkClick>
              </a:rPr>
              <a:t>Личните данни и тяхната защита - всичко за тях и как да ги пазиш</a:t>
            </a:r>
            <a:endParaRPr lang="ru-RU" dirty="0">
              <a:solidFill>
                <a:srgbClr val="0070C0"/>
              </a:solidFill>
            </a:endParaRPr>
          </a:p>
          <a:p>
            <a:pPr marL="342900" indent="-342900">
              <a:spcBef>
                <a:spcPts val="1000"/>
              </a:spcBef>
              <a:buFont typeface="Arial" panose="020B0604020202020204" pitchFamily="34" charset="0"/>
              <a:buChar char="•"/>
            </a:pPr>
            <a:r>
              <a:rPr lang="ru-RU" dirty="0">
                <a:solidFill>
                  <a:srgbClr val="0070C0"/>
                </a:solidFill>
                <a:hlinkClick r:id="rId6" tooltip="Твоите права за защита на личните данни">
                  <a:extLst>
                    <a:ext uri="{A12FA001-AC4F-418D-AE19-62706E023703}">
                      <ahyp:hlinkClr xmlns:ahyp="http://schemas.microsoft.com/office/drawing/2018/hyperlinkcolor" val="tx"/>
                    </a:ext>
                  </a:extLst>
                </a:hlinkClick>
              </a:rPr>
              <a:t>Твоите права за защита на личните данни</a:t>
            </a:r>
            <a:endParaRPr lang="ru-RU" dirty="0">
              <a:solidFill>
                <a:srgbClr val="0070C0"/>
              </a:solidFill>
            </a:endParaRPr>
          </a:p>
          <a:p>
            <a:pPr marL="342900" indent="-342900">
              <a:spcBef>
                <a:spcPts val="1000"/>
              </a:spcBef>
              <a:buFont typeface="Arial" panose="020B0604020202020204" pitchFamily="34" charset="0"/>
              <a:buChar char="•"/>
            </a:pPr>
            <a:r>
              <a:rPr lang="ru-RU" dirty="0">
                <a:solidFill>
                  <a:srgbClr val="0070C0"/>
                </a:solidFill>
                <a:hlinkClick r:id="rId7" tooltip="Основни съвети за защита на личните ти данни онлайн">
                  <a:extLst>
                    <a:ext uri="{A12FA001-AC4F-418D-AE19-62706E023703}">
                      <ahyp:hlinkClr xmlns:ahyp="http://schemas.microsoft.com/office/drawing/2018/hyperlinkcolor" val="tx"/>
                    </a:ext>
                  </a:extLst>
                </a:hlinkClick>
              </a:rPr>
              <a:t>Основни съвети за защита на личните ти данни онлайн</a:t>
            </a:r>
            <a:endParaRPr lang="ru-RU" dirty="0">
              <a:solidFill>
                <a:srgbClr val="0070C0"/>
              </a:solidFill>
            </a:endParaRPr>
          </a:p>
          <a:p>
            <a:pPr marL="342900" indent="-342900">
              <a:spcBef>
                <a:spcPts val="1000"/>
              </a:spcBef>
              <a:buFont typeface="Arial" panose="020B0604020202020204" pitchFamily="34" charset="0"/>
              <a:buChar char="•"/>
            </a:pPr>
            <a:r>
              <a:rPr lang="ru-RU" dirty="0">
                <a:solidFill>
                  <a:srgbClr val="0070C0"/>
                </a:solidFill>
                <a:hlinkClick r:id="rId8" tooltip="Сайт на Националния център за безопасен интернет">
                  <a:extLst>
                    <a:ext uri="{A12FA001-AC4F-418D-AE19-62706E023703}">
                      <ahyp:hlinkClr xmlns:ahyp="http://schemas.microsoft.com/office/drawing/2018/hyperlinkcolor" val="tx"/>
                    </a:ext>
                  </a:extLst>
                </a:hlinkClick>
              </a:rPr>
              <a:t>Сайт на Националния център за безопасен интернет</a:t>
            </a:r>
            <a:endParaRPr lang="en-US" dirty="0">
              <a:solidFill>
                <a:srgbClr val="0070C0"/>
              </a:solidFill>
            </a:endParaRPr>
          </a:p>
        </p:txBody>
      </p:sp>
      <p:pic>
        <p:nvPicPr>
          <p:cNvPr id="3" name="Picture 2">
            <a:extLst>
              <a:ext uri="{FF2B5EF4-FFF2-40B4-BE49-F238E27FC236}">
                <a16:creationId xmlns:a16="http://schemas.microsoft.com/office/drawing/2014/main" id="{D90E4805-9332-4765-A3F8-F818A005C117}"/>
              </a:ext>
            </a:extLst>
          </p:cNvPr>
          <p:cNvPicPr>
            <a:picLocks noChangeAspect="1"/>
          </p:cNvPicPr>
          <p:nvPr/>
        </p:nvPicPr>
        <p:blipFill>
          <a:blip r:embed="rId9"/>
          <a:stretch>
            <a:fillRect/>
          </a:stretch>
        </p:blipFill>
        <p:spPr>
          <a:xfrm>
            <a:off x="934568" y="3278393"/>
            <a:ext cx="3618632" cy="2833561"/>
          </a:xfrm>
          <a:prstGeom prst="rect">
            <a:avLst/>
          </a:prstGeom>
        </p:spPr>
      </p:pic>
      <p:sp>
        <p:nvSpPr>
          <p:cNvPr id="7" name="Rectangle: Rounded Corners 6">
            <a:extLst>
              <a:ext uri="{FF2B5EF4-FFF2-40B4-BE49-F238E27FC236}">
                <a16:creationId xmlns:a16="http://schemas.microsoft.com/office/drawing/2014/main" id="{7B055A67-ED53-48F5-A9FB-572B38FEBEB5}"/>
              </a:ext>
            </a:extLst>
          </p:cNvPr>
          <p:cNvSpPr/>
          <p:nvPr/>
        </p:nvSpPr>
        <p:spPr bwMode="auto">
          <a:xfrm>
            <a:off x="3219356" y="2643298"/>
            <a:ext cx="589318" cy="155562"/>
          </a:xfrm>
          <a:prstGeom prst="roundRect">
            <a:avLst/>
          </a:prstGeom>
          <a:noFill/>
          <a:ln>
            <a:solidFill>
              <a:srgbClr val="013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10" name="Rectangle: Rounded Corners 9">
            <a:extLst>
              <a:ext uri="{FF2B5EF4-FFF2-40B4-BE49-F238E27FC236}">
                <a16:creationId xmlns:a16="http://schemas.microsoft.com/office/drawing/2014/main" id="{850F0DE7-97C4-49AB-BDF4-A1FF7408A495}"/>
              </a:ext>
            </a:extLst>
          </p:cNvPr>
          <p:cNvSpPr/>
          <p:nvPr/>
        </p:nvSpPr>
        <p:spPr bwMode="auto">
          <a:xfrm>
            <a:off x="934567" y="4996884"/>
            <a:ext cx="751109" cy="17941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Tree>
    <p:extLst>
      <p:ext uri="{BB962C8B-B14F-4D97-AF65-F5344CB8AC3E}">
        <p14:creationId xmlns:p14="http://schemas.microsoft.com/office/powerpoint/2010/main" val="105921016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alibri-Cambria">
      <a:majorFont>
        <a:latin typeface="Calibri"/>
        <a:ea typeface="Arial"/>
        <a:cs typeface="Arial"/>
      </a:majorFont>
      <a:minorFont>
        <a:latin typeface="Cambria"/>
        <a:ea typeface="Arial"/>
        <a:cs typeface="Arial"/>
      </a:minorFont>
    </a:fontScheme>
    <a:fmtScheme name="Retrospect">
      <a:fillStyleLst>
        <a:solidFill>
          <a:schemeClr val="phClr"/>
        </a:solidFill>
        <a:gradFill>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gradFill>
        <a:gradFill>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0000"/>
            <a:shade val="97000"/>
            <a:satMod val="130000"/>
          </a:schemeClr>
        </a:solidFill>
        <a:gradFill>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1617</TotalTime>
  <Words>1183</Words>
  <Application>Microsoft Office PowerPoint</Application>
  <PresentationFormat>Widescreen</PresentationFormat>
  <Paragraphs>80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Cambria</vt:lpstr>
      <vt:lpstr>Courier New</vt:lpstr>
      <vt:lpstr>Retrospect</vt:lpstr>
      <vt:lpstr>4.2 Защита на личните данни и поверителност Интерактивна демонстрация</vt:lpstr>
      <vt:lpstr>Какво ще научите</vt:lpstr>
      <vt:lpstr>Речник на основните термини в GDPR</vt:lpstr>
      <vt:lpstr>Речник на основните термини в GDPR - 2</vt:lpstr>
      <vt:lpstr>Речник на основните термини в GDPR - 3</vt:lpstr>
      <vt:lpstr>Речник на основните термини в GDPR - 4</vt:lpstr>
      <vt:lpstr>Достъп до страницата на  Комисията за защита на личните данни</vt:lpstr>
      <vt:lpstr>Достъп до  Общ регламент относно защитата на данните</vt:lpstr>
      <vt:lpstr>Децата и техните лични данни</vt:lpstr>
      <vt:lpstr>Други полезни материали</vt:lpstr>
      <vt:lpstr>Използвани източници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 Защита на личните данни и поверителност Интерактивна демонстрация</dc:title>
  <dc:creator>Zornitsa Yakova</dc:creator>
  <cp:lastModifiedBy>Zornitsa Yakova</cp:lastModifiedBy>
  <cp:revision>24</cp:revision>
  <dcterms:created xsi:type="dcterms:W3CDTF">2023-04-03T08:06:09Z</dcterms:created>
  <dcterms:modified xsi:type="dcterms:W3CDTF">2023-04-04T20:49:52Z</dcterms:modified>
</cp:coreProperties>
</file>