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59" r:id="rId3"/>
    <p:sldId id="269" r:id="rId4"/>
    <p:sldId id="266" r:id="rId5"/>
    <p:sldId id="267" r:id="rId6"/>
    <p:sldId id="265" r:id="rId7"/>
    <p:sldId id="257" r:id="rId8"/>
    <p:sldId id="270" r:id="rId9"/>
    <p:sldId id="271" r:id="rId10"/>
    <p:sldId id="272" r:id="rId11"/>
    <p:sldId id="260" r:id="rId12"/>
    <p:sldId id="273" r:id="rId13"/>
    <p:sldId id="268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84" y="24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pay.egov.bg/" TargetMode="External"/><Relationship Id="rId2" Type="http://schemas.openxmlformats.org/officeDocument/2006/relationships/hyperlink" Target="https://edelivery.egov.bg/" TargetMode="External"/><Relationship Id="rId1" Type="http://schemas.openxmlformats.org/officeDocument/2006/relationships/hyperlink" Target="https://egov.bg/" TargetMode="External"/><Relationship Id="rId4" Type="http://schemas.openxmlformats.org/officeDocument/2006/relationships/hyperlink" Target="https://info-regix.egov.bg/public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pay.egov.bg/" TargetMode="External"/><Relationship Id="rId2" Type="http://schemas.openxmlformats.org/officeDocument/2006/relationships/hyperlink" Target="https://edelivery.egov.bg/" TargetMode="External"/><Relationship Id="rId1" Type="http://schemas.openxmlformats.org/officeDocument/2006/relationships/hyperlink" Target="https://egov.bg/" TargetMode="External"/><Relationship Id="rId4" Type="http://schemas.openxmlformats.org/officeDocument/2006/relationships/hyperlink" Target="https://info-regix.egov.bg/publi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6524C-A566-A946-A5C4-B13CFE2E0C6B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D5A1C1-298E-D343-8E87-B4DEAE2341AD}">
      <dgm:prSet/>
      <dgm:spPr/>
      <dgm:t>
        <a:bodyPr/>
        <a:lstStyle/>
        <a:p>
          <a:r>
            <a:rPr lang="bg-BG" dirty="0"/>
            <a:t>В края на темата, обучаемите би следвало да са придобили:</a:t>
          </a:r>
          <a:endParaRPr lang="en-BG" dirty="0"/>
        </a:p>
      </dgm:t>
    </dgm:pt>
    <dgm:pt modelId="{0A1558A4-E368-F04E-B44F-FD442014CD27}" type="parTrans" cxnId="{EDF461B5-0037-D449-A267-BD44FC439CAF}">
      <dgm:prSet/>
      <dgm:spPr/>
      <dgm:t>
        <a:bodyPr/>
        <a:lstStyle/>
        <a:p>
          <a:endParaRPr lang="en-GB"/>
        </a:p>
      </dgm:t>
    </dgm:pt>
    <dgm:pt modelId="{8796DB67-23F0-774F-B572-4DE299BEEE64}" type="sibTrans" cxnId="{EDF461B5-0037-D449-A267-BD44FC439CAF}">
      <dgm:prSet/>
      <dgm:spPr/>
      <dgm:t>
        <a:bodyPr/>
        <a:lstStyle/>
        <a:p>
          <a:endParaRPr lang="en-GB"/>
        </a:p>
      </dgm:t>
    </dgm:pt>
    <dgm:pt modelId="{F1ABF164-B656-C748-B61E-843DE34569F0}">
      <dgm:prSet/>
      <dgm:spPr/>
      <dgm:t>
        <a:bodyPr/>
        <a:lstStyle/>
        <a:p>
          <a:r>
            <a:rPr lang="bg-BG" b="1" dirty="0"/>
            <a:t>Знания</a:t>
          </a:r>
          <a:r>
            <a:rPr lang="bg-BG" dirty="0"/>
            <a:t>: </a:t>
          </a:r>
          <a:endParaRPr lang="en-BG" dirty="0"/>
        </a:p>
        <a:p>
          <a:r>
            <a:rPr lang="bg-BG" dirty="0"/>
            <a:t>Разпознава видовете електронни услуги, които се предоставят от местната и централната власт в РБ.</a:t>
          </a:r>
          <a:endParaRPr lang="en-BG" dirty="0"/>
        </a:p>
      </dgm:t>
    </dgm:pt>
    <dgm:pt modelId="{5E8FC137-C177-1041-B77D-A083A3882B14}" type="parTrans" cxnId="{80D77717-5C3E-7D40-A713-60211B5B9C7F}">
      <dgm:prSet/>
      <dgm:spPr/>
      <dgm:t>
        <a:bodyPr/>
        <a:lstStyle/>
        <a:p>
          <a:endParaRPr lang="en-GB"/>
        </a:p>
      </dgm:t>
    </dgm:pt>
    <dgm:pt modelId="{CC682EDC-DB53-EF4A-95A7-A8A8A907D19A}" type="sibTrans" cxnId="{80D77717-5C3E-7D40-A713-60211B5B9C7F}">
      <dgm:prSet/>
      <dgm:spPr/>
      <dgm:t>
        <a:bodyPr/>
        <a:lstStyle/>
        <a:p>
          <a:endParaRPr lang="en-GB"/>
        </a:p>
      </dgm:t>
    </dgm:pt>
    <dgm:pt modelId="{DEE021BE-016E-A147-B004-2BC2E03E60A7}">
      <dgm:prSet/>
      <dgm:spPr/>
      <dgm:t>
        <a:bodyPr/>
        <a:lstStyle/>
        <a:p>
          <a:r>
            <a:rPr lang="bg-BG" b="1" dirty="0"/>
            <a:t>Умения</a:t>
          </a:r>
          <a:r>
            <a:rPr lang="bg-BG" dirty="0"/>
            <a:t>: </a:t>
          </a:r>
          <a:endParaRPr lang="en-BG" dirty="0"/>
        </a:p>
        <a:p>
          <a:r>
            <a:rPr lang="bg-BG" dirty="0"/>
            <a:t>умение да намери конкретни електронни услуги, да проучи изискванията за регистрация, да разпознава как се използват основни публични електронни услуги. </a:t>
          </a:r>
          <a:endParaRPr lang="en-BG" dirty="0"/>
        </a:p>
      </dgm:t>
    </dgm:pt>
    <dgm:pt modelId="{D2E63482-3C2B-E54E-A412-78022B321840}" type="parTrans" cxnId="{AD483C6D-5B1C-5A4F-8148-EB6EEB7ADE42}">
      <dgm:prSet/>
      <dgm:spPr/>
      <dgm:t>
        <a:bodyPr/>
        <a:lstStyle/>
        <a:p>
          <a:endParaRPr lang="en-GB"/>
        </a:p>
      </dgm:t>
    </dgm:pt>
    <dgm:pt modelId="{644C2B14-2FAF-7249-A82B-24B67E68DFEF}" type="sibTrans" cxnId="{AD483C6D-5B1C-5A4F-8148-EB6EEB7ADE42}">
      <dgm:prSet/>
      <dgm:spPr/>
      <dgm:t>
        <a:bodyPr/>
        <a:lstStyle/>
        <a:p>
          <a:endParaRPr lang="en-GB"/>
        </a:p>
      </dgm:t>
    </dgm:pt>
    <dgm:pt modelId="{05D5D569-BBFB-6B49-8449-543D92F0F826}">
      <dgm:prSet/>
      <dgm:spPr/>
      <dgm:t>
        <a:bodyPr/>
        <a:lstStyle/>
        <a:p>
          <a:r>
            <a:rPr lang="bg-BG" b="1" dirty="0"/>
            <a:t>Нагласи</a:t>
          </a:r>
          <a:r>
            <a:rPr lang="bg-BG" dirty="0"/>
            <a:t>: </a:t>
          </a:r>
          <a:endParaRPr lang="en-BG" dirty="0"/>
        </a:p>
        <a:p>
          <a:r>
            <a:rPr lang="bg-BG" dirty="0"/>
            <a:t>разпознава предимствата и има положителна нагласа да използва електронни услуги в РБ.</a:t>
          </a:r>
          <a:r>
            <a:rPr lang="en-BG" dirty="0"/>
            <a:t> </a:t>
          </a:r>
        </a:p>
      </dgm:t>
    </dgm:pt>
    <dgm:pt modelId="{15127C9F-C87C-E146-9C89-AA49E97F78FF}" type="parTrans" cxnId="{0695C4EC-2A7C-454F-865C-917D585FEC8C}">
      <dgm:prSet/>
      <dgm:spPr/>
      <dgm:t>
        <a:bodyPr/>
        <a:lstStyle/>
        <a:p>
          <a:endParaRPr lang="en-GB"/>
        </a:p>
      </dgm:t>
    </dgm:pt>
    <dgm:pt modelId="{FD0A610B-CDF8-2749-B81D-69FBE3D6C8AC}" type="sibTrans" cxnId="{0695C4EC-2A7C-454F-865C-917D585FEC8C}">
      <dgm:prSet/>
      <dgm:spPr/>
      <dgm:t>
        <a:bodyPr/>
        <a:lstStyle/>
        <a:p>
          <a:endParaRPr lang="en-GB"/>
        </a:p>
      </dgm:t>
    </dgm:pt>
    <dgm:pt modelId="{D4D543F1-D349-4D43-BA7E-105CC5CF189D}" type="pres">
      <dgm:prSet presAssocID="{6716524C-A566-A946-A5C4-B13CFE2E0C6B}" presName="composite" presStyleCnt="0">
        <dgm:presLayoutVars>
          <dgm:chMax val="1"/>
          <dgm:dir/>
          <dgm:resizeHandles val="exact"/>
        </dgm:presLayoutVars>
      </dgm:prSet>
      <dgm:spPr/>
    </dgm:pt>
    <dgm:pt modelId="{948CAA9A-101A-0C47-A041-4FDA9FB37D0F}" type="pres">
      <dgm:prSet presAssocID="{17D5A1C1-298E-D343-8E87-B4DEAE2341AD}" presName="roof" presStyleLbl="dkBgShp" presStyleIdx="0" presStyleCnt="2"/>
      <dgm:spPr/>
    </dgm:pt>
    <dgm:pt modelId="{4917AD0E-ABE0-8B47-8589-B48419DDA52C}" type="pres">
      <dgm:prSet presAssocID="{17D5A1C1-298E-D343-8E87-B4DEAE2341AD}" presName="pillars" presStyleCnt="0"/>
      <dgm:spPr/>
    </dgm:pt>
    <dgm:pt modelId="{3C2610C0-2050-8841-93A1-2F59C047E56C}" type="pres">
      <dgm:prSet presAssocID="{17D5A1C1-298E-D343-8E87-B4DEAE2341AD}" presName="pillar1" presStyleLbl="node1" presStyleIdx="0" presStyleCnt="3">
        <dgm:presLayoutVars>
          <dgm:bulletEnabled val="1"/>
        </dgm:presLayoutVars>
      </dgm:prSet>
      <dgm:spPr/>
    </dgm:pt>
    <dgm:pt modelId="{E0C032F0-DFC3-294F-8DC7-C831F60F7A16}" type="pres">
      <dgm:prSet presAssocID="{DEE021BE-016E-A147-B004-2BC2E03E60A7}" presName="pillarX" presStyleLbl="node1" presStyleIdx="1" presStyleCnt="3">
        <dgm:presLayoutVars>
          <dgm:bulletEnabled val="1"/>
        </dgm:presLayoutVars>
      </dgm:prSet>
      <dgm:spPr/>
    </dgm:pt>
    <dgm:pt modelId="{A7BA1D7B-72DC-9E42-A932-F1593D82B709}" type="pres">
      <dgm:prSet presAssocID="{05D5D569-BBFB-6B49-8449-543D92F0F826}" presName="pillarX" presStyleLbl="node1" presStyleIdx="2" presStyleCnt="3">
        <dgm:presLayoutVars>
          <dgm:bulletEnabled val="1"/>
        </dgm:presLayoutVars>
      </dgm:prSet>
      <dgm:spPr/>
    </dgm:pt>
    <dgm:pt modelId="{BD491CFA-D4E2-D249-85B2-C62E5C63271E}" type="pres">
      <dgm:prSet presAssocID="{17D5A1C1-298E-D343-8E87-B4DEAE2341AD}" presName="base" presStyleLbl="dkBgShp" presStyleIdx="1" presStyleCnt="2"/>
      <dgm:spPr/>
    </dgm:pt>
  </dgm:ptLst>
  <dgm:cxnLst>
    <dgm:cxn modelId="{80D77717-5C3E-7D40-A713-60211B5B9C7F}" srcId="{17D5A1C1-298E-D343-8E87-B4DEAE2341AD}" destId="{F1ABF164-B656-C748-B61E-843DE34569F0}" srcOrd="0" destOrd="0" parTransId="{5E8FC137-C177-1041-B77D-A083A3882B14}" sibTransId="{CC682EDC-DB53-EF4A-95A7-A8A8A907D19A}"/>
    <dgm:cxn modelId="{6D19CC19-3790-3F4D-8BC1-E5B94A7055EC}" type="presOf" srcId="{F1ABF164-B656-C748-B61E-843DE34569F0}" destId="{3C2610C0-2050-8841-93A1-2F59C047E56C}" srcOrd="0" destOrd="0" presId="urn:microsoft.com/office/officeart/2005/8/layout/hList3"/>
    <dgm:cxn modelId="{84E7A465-9B95-7740-87DB-1500DCC1C638}" type="presOf" srcId="{05D5D569-BBFB-6B49-8449-543D92F0F826}" destId="{A7BA1D7B-72DC-9E42-A932-F1593D82B709}" srcOrd="0" destOrd="0" presId="urn:microsoft.com/office/officeart/2005/8/layout/hList3"/>
    <dgm:cxn modelId="{040B3B66-FCD0-634F-BB7D-9D1F9ED2EC09}" type="presOf" srcId="{17D5A1C1-298E-D343-8E87-B4DEAE2341AD}" destId="{948CAA9A-101A-0C47-A041-4FDA9FB37D0F}" srcOrd="0" destOrd="0" presId="urn:microsoft.com/office/officeart/2005/8/layout/hList3"/>
    <dgm:cxn modelId="{AD483C6D-5B1C-5A4F-8148-EB6EEB7ADE42}" srcId="{17D5A1C1-298E-D343-8E87-B4DEAE2341AD}" destId="{DEE021BE-016E-A147-B004-2BC2E03E60A7}" srcOrd="1" destOrd="0" parTransId="{D2E63482-3C2B-E54E-A412-78022B321840}" sibTransId="{644C2B14-2FAF-7249-A82B-24B67E68DFEF}"/>
    <dgm:cxn modelId="{3FCF319B-770E-2240-87BC-BD368BD8CDA2}" type="presOf" srcId="{DEE021BE-016E-A147-B004-2BC2E03E60A7}" destId="{E0C032F0-DFC3-294F-8DC7-C831F60F7A16}" srcOrd="0" destOrd="0" presId="urn:microsoft.com/office/officeart/2005/8/layout/hList3"/>
    <dgm:cxn modelId="{EDF461B5-0037-D449-A267-BD44FC439CAF}" srcId="{6716524C-A566-A946-A5C4-B13CFE2E0C6B}" destId="{17D5A1C1-298E-D343-8E87-B4DEAE2341AD}" srcOrd="0" destOrd="0" parTransId="{0A1558A4-E368-F04E-B44F-FD442014CD27}" sibTransId="{8796DB67-23F0-774F-B572-4DE299BEEE64}"/>
    <dgm:cxn modelId="{E38A92B9-30A8-E243-884F-A76DBDB46018}" type="presOf" srcId="{6716524C-A566-A946-A5C4-B13CFE2E0C6B}" destId="{D4D543F1-D349-4D43-BA7E-105CC5CF189D}" srcOrd="0" destOrd="0" presId="urn:microsoft.com/office/officeart/2005/8/layout/hList3"/>
    <dgm:cxn modelId="{0695C4EC-2A7C-454F-865C-917D585FEC8C}" srcId="{17D5A1C1-298E-D343-8E87-B4DEAE2341AD}" destId="{05D5D569-BBFB-6B49-8449-543D92F0F826}" srcOrd="2" destOrd="0" parTransId="{15127C9F-C87C-E146-9C89-AA49E97F78FF}" sibTransId="{FD0A610B-CDF8-2749-B81D-69FBE3D6C8AC}"/>
    <dgm:cxn modelId="{C6DECFED-6DD8-FE42-AA2C-283C3FE343C0}" type="presParOf" srcId="{D4D543F1-D349-4D43-BA7E-105CC5CF189D}" destId="{948CAA9A-101A-0C47-A041-4FDA9FB37D0F}" srcOrd="0" destOrd="0" presId="urn:microsoft.com/office/officeart/2005/8/layout/hList3"/>
    <dgm:cxn modelId="{C994E47A-61A8-304A-9B06-0DEF96E03F53}" type="presParOf" srcId="{D4D543F1-D349-4D43-BA7E-105CC5CF189D}" destId="{4917AD0E-ABE0-8B47-8589-B48419DDA52C}" srcOrd="1" destOrd="0" presId="urn:microsoft.com/office/officeart/2005/8/layout/hList3"/>
    <dgm:cxn modelId="{5A9AEE3A-FC51-A84F-B558-B5DDDAEAD8FF}" type="presParOf" srcId="{4917AD0E-ABE0-8B47-8589-B48419DDA52C}" destId="{3C2610C0-2050-8841-93A1-2F59C047E56C}" srcOrd="0" destOrd="0" presId="urn:microsoft.com/office/officeart/2005/8/layout/hList3"/>
    <dgm:cxn modelId="{EC1BB9D8-DA98-B248-826B-E401BBF8225D}" type="presParOf" srcId="{4917AD0E-ABE0-8B47-8589-B48419DDA52C}" destId="{E0C032F0-DFC3-294F-8DC7-C831F60F7A16}" srcOrd="1" destOrd="0" presId="urn:microsoft.com/office/officeart/2005/8/layout/hList3"/>
    <dgm:cxn modelId="{D1F6B820-C04F-E84D-B6D6-2D14F9DB9115}" type="presParOf" srcId="{4917AD0E-ABE0-8B47-8589-B48419DDA52C}" destId="{A7BA1D7B-72DC-9E42-A932-F1593D82B709}" srcOrd="2" destOrd="0" presId="urn:microsoft.com/office/officeart/2005/8/layout/hList3"/>
    <dgm:cxn modelId="{B5D8F233-4A8D-2A4E-A22F-49B600582C17}" type="presParOf" srcId="{D4D543F1-D349-4D43-BA7E-105CC5CF189D}" destId="{BD491CFA-D4E2-D249-85B2-C62E5C63271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72BE0B-C527-7C4B-88D1-E6A202ED7FB3}" type="doc">
      <dgm:prSet loTypeId="urn:microsoft.com/office/officeart/2005/8/layout/vList5" loCatId="list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D54FC2C9-9A2F-854C-BBF9-CE06F35D70D6}">
      <dgm:prSet custT="1"/>
      <dgm:spPr/>
      <dgm:t>
        <a:bodyPr/>
        <a:lstStyle/>
        <a:p>
          <a:r>
            <a:rPr lang="en-BG" sz="2000" dirty="0"/>
            <a:t>Министерство на електронното управление (МЕУ)</a:t>
          </a:r>
        </a:p>
      </dgm:t>
    </dgm:pt>
    <dgm:pt modelId="{4CC8BC2A-A86D-DC4F-B8C8-868BB134FE14}" type="parTrans" cxnId="{D1FEBEC2-35D8-AB48-B6D1-073DFA3986FE}">
      <dgm:prSet/>
      <dgm:spPr/>
      <dgm:t>
        <a:bodyPr/>
        <a:lstStyle/>
        <a:p>
          <a:endParaRPr lang="en-GB"/>
        </a:p>
      </dgm:t>
    </dgm:pt>
    <dgm:pt modelId="{26C05A35-2526-3742-9A6D-4EA825163D54}" type="sibTrans" cxnId="{D1FEBEC2-35D8-AB48-B6D1-073DFA3986FE}">
      <dgm:prSet/>
      <dgm:spPr/>
      <dgm:t>
        <a:bodyPr/>
        <a:lstStyle/>
        <a:p>
          <a:endParaRPr lang="en-GB"/>
        </a:p>
      </dgm:t>
    </dgm:pt>
    <dgm:pt modelId="{52652A5C-A6B0-5D43-BC57-CFB0AA9EF1E7}">
      <dgm:prSet custT="1"/>
      <dgm:spPr/>
      <dgm:t>
        <a:bodyPr/>
        <a:lstStyle/>
        <a:p>
          <a:r>
            <a:rPr lang="bg-BG" sz="2000" dirty="0"/>
            <a:t>е създадено на 13 декември 2021 г. с избирането на правителството на Кирил Петков от 47-то Народното събрание. </a:t>
          </a:r>
          <a:endParaRPr lang="en-BG" sz="2000" dirty="0"/>
        </a:p>
      </dgm:t>
    </dgm:pt>
    <dgm:pt modelId="{BE90FE85-9614-2B41-B98B-890706A8CEEC}" type="parTrans" cxnId="{6655ACEA-97DC-D04A-AB56-60B066BA3220}">
      <dgm:prSet/>
      <dgm:spPr/>
      <dgm:t>
        <a:bodyPr/>
        <a:lstStyle/>
        <a:p>
          <a:endParaRPr lang="en-GB"/>
        </a:p>
      </dgm:t>
    </dgm:pt>
    <dgm:pt modelId="{C93E799C-BCE0-E341-9F2D-EC7C07B804B7}" type="sibTrans" cxnId="{6655ACEA-97DC-D04A-AB56-60B066BA3220}">
      <dgm:prSet/>
      <dgm:spPr/>
      <dgm:t>
        <a:bodyPr/>
        <a:lstStyle/>
        <a:p>
          <a:endParaRPr lang="en-GB"/>
        </a:p>
      </dgm:t>
    </dgm:pt>
    <dgm:pt modelId="{D4BFC9C3-8C9B-7547-8001-29D232DDF5F8}">
      <dgm:prSet custT="1"/>
      <dgm:spPr/>
      <dgm:t>
        <a:bodyPr/>
        <a:lstStyle/>
        <a:p>
          <a:r>
            <a:rPr lang="bg-BG" sz="2000" dirty="0"/>
            <a:t>Под неговата юрисдикция са структури като</a:t>
          </a:r>
          <a:endParaRPr lang="en-BG" sz="2000" dirty="0"/>
        </a:p>
      </dgm:t>
    </dgm:pt>
    <dgm:pt modelId="{DEDCCFCF-4C4B-C44A-8C3F-07BABF63EB6C}" type="parTrans" cxnId="{99D68B1E-BD5A-044C-A113-7CDF37954F8B}">
      <dgm:prSet/>
      <dgm:spPr/>
      <dgm:t>
        <a:bodyPr/>
        <a:lstStyle/>
        <a:p>
          <a:endParaRPr lang="en-GB"/>
        </a:p>
      </dgm:t>
    </dgm:pt>
    <dgm:pt modelId="{E4AAA4FF-FDDD-824C-9958-2A400F2E339E}" type="sibTrans" cxnId="{99D68B1E-BD5A-044C-A113-7CDF37954F8B}">
      <dgm:prSet/>
      <dgm:spPr/>
      <dgm:t>
        <a:bodyPr/>
        <a:lstStyle/>
        <a:p>
          <a:endParaRPr lang="en-GB"/>
        </a:p>
      </dgm:t>
    </dgm:pt>
    <dgm:pt modelId="{75FF48DF-58DA-C14E-8A70-F5B49C146196}">
      <dgm:prSet custT="1"/>
      <dgm:spPr/>
      <dgm:t>
        <a:bodyPr/>
        <a:lstStyle/>
        <a:p>
          <a:r>
            <a:rPr lang="bg-BG" sz="2000" dirty="0"/>
            <a:t>Държавна агенция „Електронно управление“</a:t>
          </a:r>
          <a:endParaRPr lang="en-BG" sz="2000" dirty="0"/>
        </a:p>
      </dgm:t>
    </dgm:pt>
    <dgm:pt modelId="{E756B107-A0B8-9E4C-8EB7-4C6F2D0C2339}" type="parTrans" cxnId="{9982AF19-7DF4-EF42-89FB-96C99A4B85EE}">
      <dgm:prSet/>
      <dgm:spPr/>
      <dgm:t>
        <a:bodyPr/>
        <a:lstStyle/>
        <a:p>
          <a:endParaRPr lang="en-GB"/>
        </a:p>
      </dgm:t>
    </dgm:pt>
    <dgm:pt modelId="{50A073B8-79E7-744B-AFB2-6BB5BA0DF5E0}" type="sibTrans" cxnId="{9982AF19-7DF4-EF42-89FB-96C99A4B85EE}">
      <dgm:prSet/>
      <dgm:spPr/>
      <dgm:t>
        <a:bodyPr/>
        <a:lstStyle/>
        <a:p>
          <a:endParaRPr lang="en-GB"/>
        </a:p>
      </dgm:t>
    </dgm:pt>
    <dgm:pt modelId="{573097DF-1EA5-7547-9FA4-DD1243C73C62}">
      <dgm:prSet custT="1"/>
      <dgm:spPr/>
      <dgm:t>
        <a:bodyPr/>
        <a:lstStyle/>
        <a:p>
          <a:r>
            <a:rPr lang="bg-BG" sz="2000" dirty="0"/>
            <a:t>Основни направления, в които </a:t>
          </a:r>
          <a:r>
            <a:rPr lang="en-BG" sz="2000" dirty="0"/>
            <a:t>МУЕ</a:t>
          </a:r>
          <a:r>
            <a:rPr lang="bg-BG" sz="2000" dirty="0"/>
            <a:t> работи</a:t>
          </a:r>
          <a:endParaRPr lang="en-BG" sz="2000" dirty="0"/>
        </a:p>
      </dgm:t>
    </dgm:pt>
    <dgm:pt modelId="{D68396DA-E5D2-9F44-81A1-F0E517F4029F}" type="parTrans" cxnId="{31441A2A-D224-964E-9737-7C5438E3D605}">
      <dgm:prSet/>
      <dgm:spPr/>
      <dgm:t>
        <a:bodyPr/>
        <a:lstStyle/>
        <a:p>
          <a:endParaRPr lang="en-GB"/>
        </a:p>
      </dgm:t>
    </dgm:pt>
    <dgm:pt modelId="{D436A7E0-CB23-534D-90D5-8F793C724094}" type="sibTrans" cxnId="{31441A2A-D224-964E-9737-7C5438E3D605}">
      <dgm:prSet/>
      <dgm:spPr/>
      <dgm:t>
        <a:bodyPr/>
        <a:lstStyle/>
        <a:p>
          <a:endParaRPr lang="en-GB"/>
        </a:p>
      </dgm:t>
    </dgm:pt>
    <dgm:pt modelId="{BE6A0918-0093-F844-AC3D-0626E1D80718}">
      <dgm:prSet custT="1"/>
      <dgm:spPr/>
      <dgm:t>
        <a:bodyPr/>
        <a:lstStyle/>
        <a:p>
          <a:r>
            <a:rPr lang="bg-BG" sz="2000" dirty="0"/>
            <a:t>електронна идентификация</a:t>
          </a:r>
          <a:endParaRPr lang="en-BG" sz="2000" dirty="0"/>
        </a:p>
      </dgm:t>
    </dgm:pt>
    <dgm:pt modelId="{A1475793-56DB-5D41-8EFD-8EF2384CF52F}" type="parTrans" cxnId="{1CAAF789-327C-BB4F-8C8F-5F9428C581DD}">
      <dgm:prSet/>
      <dgm:spPr/>
      <dgm:t>
        <a:bodyPr/>
        <a:lstStyle/>
        <a:p>
          <a:endParaRPr lang="en-GB"/>
        </a:p>
      </dgm:t>
    </dgm:pt>
    <dgm:pt modelId="{4DBBAB20-E361-BE46-959E-A0C50861D587}" type="sibTrans" cxnId="{1CAAF789-327C-BB4F-8C8F-5F9428C581DD}">
      <dgm:prSet/>
      <dgm:spPr/>
      <dgm:t>
        <a:bodyPr/>
        <a:lstStyle/>
        <a:p>
          <a:endParaRPr lang="en-GB"/>
        </a:p>
      </dgm:t>
    </dgm:pt>
    <dgm:pt modelId="{B2CFE2B6-A08A-3341-82FF-59F9B97A0269}">
      <dgm:prSet custT="1"/>
      <dgm:spPr/>
      <dgm:t>
        <a:bodyPr/>
        <a:lstStyle/>
        <a:p>
          <a:r>
            <a:rPr lang="bg-BG" sz="2000" dirty="0"/>
            <a:t>електронно гласуване</a:t>
          </a:r>
          <a:endParaRPr lang="en-BG" sz="2000" dirty="0"/>
        </a:p>
      </dgm:t>
    </dgm:pt>
    <dgm:pt modelId="{04EAB295-64FA-114E-A3F0-C92F0E3F9A49}" type="parTrans" cxnId="{F1AD81BC-6EB7-B343-9CDA-C80514459D08}">
      <dgm:prSet/>
      <dgm:spPr/>
      <dgm:t>
        <a:bodyPr/>
        <a:lstStyle/>
        <a:p>
          <a:endParaRPr lang="en-GB"/>
        </a:p>
      </dgm:t>
    </dgm:pt>
    <dgm:pt modelId="{58D4F418-78DC-FE40-8AD6-85A34021F087}" type="sibTrans" cxnId="{F1AD81BC-6EB7-B343-9CDA-C80514459D08}">
      <dgm:prSet/>
      <dgm:spPr/>
      <dgm:t>
        <a:bodyPr/>
        <a:lstStyle/>
        <a:p>
          <a:endParaRPr lang="en-GB"/>
        </a:p>
      </dgm:t>
    </dgm:pt>
    <dgm:pt modelId="{AEC5FE0A-7247-8148-B970-62FECEB6A056}">
      <dgm:prSet custT="1"/>
      <dgm:spPr/>
      <dgm:t>
        <a:bodyPr/>
        <a:lstStyle/>
        <a:p>
          <a:r>
            <a:rPr lang="bg-BG" sz="2000" dirty="0"/>
            <a:t>киберсигурност</a:t>
          </a:r>
          <a:endParaRPr lang="en-BG" sz="2000" dirty="0"/>
        </a:p>
      </dgm:t>
    </dgm:pt>
    <dgm:pt modelId="{AB2E9C47-B76B-2347-A375-0E473A876FDF}" type="parTrans" cxnId="{10F5FEC4-D973-7F43-891C-C171D86607C4}">
      <dgm:prSet/>
      <dgm:spPr/>
      <dgm:t>
        <a:bodyPr/>
        <a:lstStyle/>
        <a:p>
          <a:endParaRPr lang="en-GB"/>
        </a:p>
      </dgm:t>
    </dgm:pt>
    <dgm:pt modelId="{C2E08EFD-F417-514C-BF18-7DA71F0212C7}" type="sibTrans" cxnId="{10F5FEC4-D973-7F43-891C-C171D86607C4}">
      <dgm:prSet/>
      <dgm:spPr/>
      <dgm:t>
        <a:bodyPr/>
        <a:lstStyle/>
        <a:p>
          <a:endParaRPr lang="en-GB"/>
        </a:p>
      </dgm:t>
    </dgm:pt>
    <dgm:pt modelId="{F7AC8B9C-D316-5148-98F7-B2B59E58F174}">
      <dgm:prSet custT="1"/>
      <dgm:spPr/>
      <dgm:t>
        <a:bodyPr/>
        <a:lstStyle/>
        <a:p>
          <a:r>
            <a:rPr lang="bg-BG" sz="2000" dirty="0"/>
            <a:t>отворени данни</a:t>
          </a:r>
          <a:endParaRPr lang="en-BG" sz="2000" dirty="0"/>
        </a:p>
      </dgm:t>
    </dgm:pt>
    <dgm:pt modelId="{B6619371-8A13-5544-AE00-D6A4C57A3B86}" type="parTrans" cxnId="{F0CB56DB-FA4B-244C-9329-A81B367B8B5A}">
      <dgm:prSet/>
      <dgm:spPr/>
      <dgm:t>
        <a:bodyPr/>
        <a:lstStyle/>
        <a:p>
          <a:endParaRPr lang="en-GB"/>
        </a:p>
      </dgm:t>
    </dgm:pt>
    <dgm:pt modelId="{8BC9FA76-BEA5-8545-8B62-D943BB16079B}" type="sibTrans" cxnId="{F0CB56DB-FA4B-244C-9329-A81B367B8B5A}">
      <dgm:prSet/>
      <dgm:spPr/>
      <dgm:t>
        <a:bodyPr/>
        <a:lstStyle/>
        <a:p>
          <a:endParaRPr lang="en-GB"/>
        </a:p>
      </dgm:t>
    </dgm:pt>
    <dgm:pt modelId="{DDA0558C-4DB8-3A47-A6BC-D83804305738}">
      <dgm:prSet custT="1"/>
      <dgm:spPr/>
      <dgm:t>
        <a:bodyPr/>
        <a:lstStyle/>
        <a:p>
          <a:r>
            <a:rPr lang="bg-BG" sz="2000" dirty="0"/>
            <a:t>Дирекция „Информационни технологии“</a:t>
          </a:r>
          <a:endParaRPr lang="en-BG" sz="2000" dirty="0"/>
        </a:p>
      </dgm:t>
    </dgm:pt>
    <dgm:pt modelId="{72AA6750-C68D-A149-BDE0-55D8B03E817B}" type="parTrans" cxnId="{F24FFF71-861E-3542-8610-C6B2E3E98CF5}">
      <dgm:prSet/>
      <dgm:spPr/>
      <dgm:t>
        <a:bodyPr/>
        <a:lstStyle/>
        <a:p>
          <a:endParaRPr lang="en-GB"/>
        </a:p>
      </dgm:t>
    </dgm:pt>
    <dgm:pt modelId="{9EB835EF-65B2-5D4A-9532-C08541E26C88}" type="sibTrans" cxnId="{F24FFF71-861E-3542-8610-C6B2E3E98CF5}">
      <dgm:prSet/>
      <dgm:spPr/>
      <dgm:t>
        <a:bodyPr/>
        <a:lstStyle/>
        <a:p>
          <a:endParaRPr lang="en-GB"/>
        </a:p>
      </dgm:t>
    </dgm:pt>
    <dgm:pt modelId="{BDF43557-B5C3-2E4E-B10A-C47556A235F1}">
      <dgm:prSet custT="1"/>
      <dgm:spPr/>
      <dgm:t>
        <a:bodyPr/>
        <a:lstStyle/>
        <a:p>
          <a:r>
            <a:rPr lang="bg-BG" sz="2000" dirty="0"/>
            <a:t>държавната фирма „Информационно обслужване“</a:t>
          </a:r>
          <a:endParaRPr lang="en-BG" sz="2000" dirty="0"/>
        </a:p>
      </dgm:t>
    </dgm:pt>
    <dgm:pt modelId="{EBF61741-8141-9D4D-8BA9-8C2020F05C03}" type="parTrans" cxnId="{F9305F01-1A79-6C48-8B95-BC5AD8C7E0E3}">
      <dgm:prSet/>
      <dgm:spPr/>
      <dgm:t>
        <a:bodyPr/>
        <a:lstStyle/>
        <a:p>
          <a:endParaRPr lang="en-GB"/>
        </a:p>
      </dgm:t>
    </dgm:pt>
    <dgm:pt modelId="{3FAA1268-E8B0-A247-A808-309356EAC4AA}" type="sibTrans" cxnId="{F9305F01-1A79-6C48-8B95-BC5AD8C7E0E3}">
      <dgm:prSet/>
      <dgm:spPr/>
      <dgm:t>
        <a:bodyPr/>
        <a:lstStyle/>
        <a:p>
          <a:endParaRPr lang="en-GB"/>
        </a:p>
      </dgm:t>
    </dgm:pt>
    <dgm:pt modelId="{83B8ACBF-136D-B942-8BFD-E41092A15A39}" type="pres">
      <dgm:prSet presAssocID="{0B72BE0B-C527-7C4B-88D1-E6A202ED7FB3}" presName="Name0" presStyleCnt="0">
        <dgm:presLayoutVars>
          <dgm:dir/>
          <dgm:animLvl val="lvl"/>
          <dgm:resizeHandles val="exact"/>
        </dgm:presLayoutVars>
      </dgm:prSet>
      <dgm:spPr/>
    </dgm:pt>
    <dgm:pt modelId="{DAF3E974-F537-344E-ABB4-E2EF03A61ED9}" type="pres">
      <dgm:prSet presAssocID="{D54FC2C9-9A2F-854C-BBF9-CE06F35D70D6}" presName="linNode" presStyleCnt="0"/>
      <dgm:spPr/>
    </dgm:pt>
    <dgm:pt modelId="{33D6931D-2C84-BD4D-935A-87624523408C}" type="pres">
      <dgm:prSet presAssocID="{D54FC2C9-9A2F-854C-BBF9-CE06F35D70D6}" presName="parentText" presStyleLbl="node1" presStyleIdx="0" presStyleCnt="3" custScaleX="105678" custScaleY="81786" custLinFactNeighborX="1140">
        <dgm:presLayoutVars>
          <dgm:chMax val="1"/>
          <dgm:bulletEnabled val="1"/>
        </dgm:presLayoutVars>
      </dgm:prSet>
      <dgm:spPr/>
    </dgm:pt>
    <dgm:pt modelId="{FE311F54-0579-DA49-9452-8E36FB62B69F}" type="pres">
      <dgm:prSet presAssocID="{D54FC2C9-9A2F-854C-BBF9-CE06F35D70D6}" presName="descendantText" presStyleLbl="alignAccFollowNode1" presStyleIdx="0" presStyleCnt="3">
        <dgm:presLayoutVars>
          <dgm:bulletEnabled val="1"/>
        </dgm:presLayoutVars>
      </dgm:prSet>
      <dgm:spPr/>
    </dgm:pt>
    <dgm:pt modelId="{58D7F62B-1DFC-B04F-97B6-5D3EE9240884}" type="pres">
      <dgm:prSet presAssocID="{26C05A35-2526-3742-9A6D-4EA825163D54}" presName="sp" presStyleCnt="0"/>
      <dgm:spPr/>
    </dgm:pt>
    <dgm:pt modelId="{D2D89CE6-B217-ED4C-9627-DB734CCB7E95}" type="pres">
      <dgm:prSet presAssocID="{D4BFC9C3-8C9B-7547-8001-29D232DDF5F8}" presName="linNode" presStyleCnt="0"/>
      <dgm:spPr/>
    </dgm:pt>
    <dgm:pt modelId="{634999EC-5922-034E-A653-FD071F1DA2B9}" type="pres">
      <dgm:prSet presAssocID="{D4BFC9C3-8C9B-7547-8001-29D232DDF5F8}" presName="parentText" presStyleLbl="node1" presStyleIdx="1" presStyleCnt="3" custScaleX="105816" custScaleY="81786" custLinFactNeighborX="1140">
        <dgm:presLayoutVars>
          <dgm:chMax val="1"/>
          <dgm:bulletEnabled val="1"/>
        </dgm:presLayoutVars>
      </dgm:prSet>
      <dgm:spPr/>
    </dgm:pt>
    <dgm:pt modelId="{B7DAC304-2A2D-184A-991D-6839F523810F}" type="pres">
      <dgm:prSet presAssocID="{D4BFC9C3-8C9B-7547-8001-29D232DDF5F8}" presName="descendantText" presStyleLbl="alignAccFollowNode1" presStyleIdx="1" presStyleCnt="3" custLinFactNeighborX="214" custLinFactNeighborY="1018">
        <dgm:presLayoutVars>
          <dgm:bulletEnabled val="1"/>
        </dgm:presLayoutVars>
      </dgm:prSet>
      <dgm:spPr/>
    </dgm:pt>
    <dgm:pt modelId="{E5A8B357-9860-B64A-B1B4-4CEF2A671DA4}" type="pres">
      <dgm:prSet presAssocID="{E4AAA4FF-FDDD-824C-9958-2A400F2E339E}" presName="sp" presStyleCnt="0"/>
      <dgm:spPr/>
    </dgm:pt>
    <dgm:pt modelId="{F0F1E3C9-6949-B742-A884-A30EE3443DC1}" type="pres">
      <dgm:prSet presAssocID="{573097DF-1EA5-7547-9FA4-DD1243C73C62}" presName="linNode" presStyleCnt="0"/>
      <dgm:spPr/>
    </dgm:pt>
    <dgm:pt modelId="{71B67709-5962-5147-95A8-DEEAA03D4455}" type="pres">
      <dgm:prSet presAssocID="{573097DF-1EA5-7547-9FA4-DD1243C73C62}" presName="parentText" presStyleLbl="node1" presStyleIdx="2" presStyleCnt="3" custScaleX="105816" custScaleY="81786" custLinFactNeighborX="1140">
        <dgm:presLayoutVars>
          <dgm:chMax val="1"/>
          <dgm:bulletEnabled val="1"/>
        </dgm:presLayoutVars>
      </dgm:prSet>
      <dgm:spPr/>
    </dgm:pt>
    <dgm:pt modelId="{8EB363B0-1C0D-C748-A33F-4D5D735DA81D}" type="pres">
      <dgm:prSet presAssocID="{573097DF-1EA5-7547-9FA4-DD1243C73C6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9305F01-1A79-6C48-8B95-BC5AD8C7E0E3}" srcId="{D4BFC9C3-8C9B-7547-8001-29D232DDF5F8}" destId="{BDF43557-B5C3-2E4E-B10A-C47556A235F1}" srcOrd="2" destOrd="0" parTransId="{EBF61741-8141-9D4D-8BA9-8C2020F05C03}" sibTransId="{3FAA1268-E8B0-A247-A808-309356EAC4AA}"/>
    <dgm:cxn modelId="{6BBFBB09-0FD6-A94D-ACFC-908FF48F76EF}" type="presOf" srcId="{F7AC8B9C-D316-5148-98F7-B2B59E58F174}" destId="{8EB363B0-1C0D-C748-A33F-4D5D735DA81D}" srcOrd="0" destOrd="3" presId="urn:microsoft.com/office/officeart/2005/8/layout/vList5"/>
    <dgm:cxn modelId="{174B6017-9CF7-C341-9BF7-0B1C30AC07E0}" type="presOf" srcId="{AEC5FE0A-7247-8148-B970-62FECEB6A056}" destId="{8EB363B0-1C0D-C748-A33F-4D5D735DA81D}" srcOrd="0" destOrd="2" presId="urn:microsoft.com/office/officeart/2005/8/layout/vList5"/>
    <dgm:cxn modelId="{7BFC4A18-FD5F-484D-ABFD-07AE978B24BB}" type="presOf" srcId="{B2CFE2B6-A08A-3341-82FF-59F9B97A0269}" destId="{8EB363B0-1C0D-C748-A33F-4D5D735DA81D}" srcOrd="0" destOrd="1" presId="urn:microsoft.com/office/officeart/2005/8/layout/vList5"/>
    <dgm:cxn modelId="{9982AF19-7DF4-EF42-89FB-96C99A4B85EE}" srcId="{D4BFC9C3-8C9B-7547-8001-29D232DDF5F8}" destId="{75FF48DF-58DA-C14E-8A70-F5B49C146196}" srcOrd="0" destOrd="0" parTransId="{E756B107-A0B8-9E4C-8EB7-4C6F2D0C2339}" sibTransId="{50A073B8-79E7-744B-AFB2-6BB5BA0DF5E0}"/>
    <dgm:cxn modelId="{99D68B1E-BD5A-044C-A113-7CDF37954F8B}" srcId="{0B72BE0B-C527-7C4B-88D1-E6A202ED7FB3}" destId="{D4BFC9C3-8C9B-7547-8001-29D232DDF5F8}" srcOrd="1" destOrd="0" parTransId="{DEDCCFCF-4C4B-C44A-8C3F-07BABF63EB6C}" sibTransId="{E4AAA4FF-FDDD-824C-9958-2A400F2E339E}"/>
    <dgm:cxn modelId="{31441A2A-D224-964E-9737-7C5438E3D605}" srcId="{0B72BE0B-C527-7C4B-88D1-E6A202ED7FB3}" destId="{573097DF-1EA5-7547-9FA4-DD1243C73C62}" srcOrd="2" destOrd="0" parTransId="{D68396DA-E5D2-9F44-81A1-F0E517F4029F}" sibTransId="{D436A7E0-CB23-534D-90D5-8F793C724094}"/>
    <dgm:cxn modelId="{8E795048-CD20-254B-8499-A64249A211BD}" type="presOf" srcId="{52652A5C-A6B0-5D43-BC57-CFB0AA9EF1E7}" destId="{FE311F54-0579-DA49-9452-8E36FB62B69F}" srcOrd="0" destOrd="0" presId="urn:microsoft.com/office/officeart/2005/8/layout/vList5"/>
    <dgm:cxn modelId="{2D94FB54-C390-7341-8D7F-4099557A05DA}" type="presOf" srcId="{0B72BE0B-C527-7C4B-88D1-E6A202ED7FB3}" destId="{83B8ACBF-136D-B942-8BFD-E41092A15A39}" srcOrd="0" destOrd="0" presId="urn:microsoft.com/office/officeart/2005/8/layout/vList5"/>
    <dgm:cxn modelId="{F100425F-5D93-BA4E-B70B-158899CB1B18}" type="presOf" srcId="{BDF43557-B5C3-2E4E-B10A-C47556A235F1}" destId="{B7DAC304-2A2D-184A-991D-6839F523810F}" srcOrd="0" destOrd="2" presId="urn:microsoft.com/office/officeart/2005/8/layout/vList5"/>
    <dgm:cxn modelId="{36D1995F-25D4-864A-A06A-B04C5619B3E7}" type="presOf" srcId="{D54FC2C9-9A2F-854C-BBF9-CE06F35D70D6}" destId="{33D6931D-2C84-BD4D-935A-87624523408C}" srcOrd="0" destOrd="0" presId="urn:microsoft.com/office/officeart/2005/8/layout/vList5"/>
    <dgm:cxn modelId="{F24FFF71-861E-3542-8610-C6B2E3E98CF5}" srcId="{D4BFC9C3-8C9B-7547-8001-29D232DDF5F8}" destId="{DDA0558C-4DB8-3A47-A6BC-D83804305738}" srcOrd="1" destOrd="0" parTransId="{72AA6750-C68D-A149-BDE0-55D8B03E817B}" sibTransId="{9EB835EF-65B2-5D4A-9532-C08541E26C88}"/>
    <dgm:cxn modelId="{43505880-EA05-5C49-81A4-C24A76B04E15}" type="presOf" srcId="{DDA0558C-4DB8-3A47-A6BC-D83804305738}" destId="{B7DAC304-2A2D-184A-991D-6839F523810F}" srcOrd="0" destOrd="1" presId="urn:microsoft.com/office/officeart/2005/8/layout/vList5"/>
    <dgm:cxn modelId="{1CAAF789-327C-BB4F-8C8F-5F9428C581DD}" srcId="{573097DF-1EA5-7547-9FA4-DD1243C73C62}" destId="{BE6A0918-0093-F844-AC3D-0626E1D80718}" srcOrd="0" destOrd="0" parTransId="{A1475793-56DB-5D41-8EFD-8EF2384CF52F}" sibTransId="{4DBBAB20-E361-BE46-959E-A0C50861D587}"/>
    <dgm:cxn modelId="{BC5F63A0-7558-0F43-A0FC-D5E753BC5EE7}" type="presOf" srcId="{573097DF-1EA5-7547-9FA4-DD1243C73C62}" destId="{71B67709-5962-5147-95A8-DEEAA03D4455}" srcOrd="0" destOrd="0" presId="urn:microsoft.com/office/officeart/2005/8/layout/vList5"/>
    <dgm:cxn modelId="{F1AD81BC-6EB7-B343-9CDA-C80514459D08}" srcId="{573097DF-1EA5-7547-9FA4-DD1243C73C62}" destId="{B2CFE2B6-A08A-3341-82FF-59F9B97A0269}" srcOrd="1" destOrd="0" parTransId="{04EAB295-64FA-114E-A3F0-C92F0E3F9A49}" sibTransId="{58D4F418-78DC-FE40-8AD6-85A34021F087}"/>
    <dgm:cxn modelId="{D1FEBEC2-35D8-AB48-B6D1-073DFA3986FE}" srcId="{0B72BE0B-C527-7C4B-88D1-E6A202ED7FB3}" destId="{D54FC2C9-9A2F-854C-BBF9-CE06F35D70D6}" srcOrd="0" destOrd="0" parTransId="{4CC8BC2A-A86D-DC4F-B8C8-868BB134FE14}" sibTransId="{26C05A35-2526-3742-9A6D-4EA825163D54}"/>
    <dgm:cxn modelId="{10F5FEC4-D973-7F43-891C-C171D86607C4}" srcId="{573097DF-1EA5-7547-9FA4-DD1243C73C62}" destId="{AEC5FE0A-7247-8148-B970-62FECEB6A056}" srcOrd="2" destOrd="0" parTransId="{AB2E9C47-B76B-2347-A375-0E473A876FDF}" sibTransId="{C2E08EFD-F417-514C-BF18-7DA71F0212C7}"/>
    <dgm:cxn modelId="{149772CD-9410-DB4D-B61B-7B93B0D73CDF}" type="presOf" srcId="{BE6A0918-0093-F844-AC3D-0626E1D80718}" destId="{8EB363B0-1C0D-C748-A33F-4D5D735DA81D}" srcOrd="0" destOrd="0" presId="urn:microsoft.com/office/officeart/2005/8/layout/vList5"/>
    <dgm:cxn modelId="{34F43EDB-8693-E540-AFF4-07383BBB17B5}" type="presOf" srcId="{D4BFC9C3-8C9B-7547-8001-29D232DDF5F8}" destId="{634999EC-5922-034E-A653-FD071F1DA2B9}" srcOrd="0" destOrd="0" presId="urn:microsoft.com/office/officeart/2005/8/layout/vList5"/>
    <dgm:cxn modelId="{F0CB56DB-FA4B-244C-9329-A81B367B8B5A}" srcId="{573097DF-1EA5-7547-9FA4-DD1243C73C62}" destId="{F7AC8B9C-D316-5148-98F7-B2B59E58F174}" srcOrd="3" destOrd="0" parTransId="{B6619371-8A13-5544-AE00-D6A4C57A3B86}" sibTransId="{8BC9FA76-BEA5-8545-8B62-D943BB16079B}"/>
    <dgm:cxn modelId="{6655ACEA-97DC-D04A-AB56-60B066BA3220}" srcId="{D54FC2C9-9A2F-854C-BBF9-CE06F35D70D6}" destId="{52652A5C-A6B0-5D43-BC57-CFB0AA9EF1E7}" srcOrd="0" destOrd="0" parTransId="{BE90FE85-9614-2B41-B98B-890706A8CEEC}" sibTransId="{C93E799C-BCE0-E341-9F2D-EC7C07B804B7}"/>
    <dgm:cxn modelId="{64C84BF4-C7F9-FC42-A7FE-E724010F2166}" type="presOf" srcId="{75FF48DF-58DA-C14E-8A70-F5B49C146196}" destId="{B7DAC304-2A2D-184A-991D-6839F523810F}" srcOrd="0" destOrd="0" presId="urn:microsoft.com/office/officeart/2005/8/layout/vList5"/>
    <dgm:cxn modelId="{A5DFB350-EA6F-7142-8816-11CCD08150E8}" type="presParOf" srcId="{83B8ACBF-136D-B942-8BFD-E41092A15A39}" destId="{DAF3E974-F537-344E-ABB4-E2EF03A61ED9}" srcOrd="0" destOrd="0" presId="urn:microsoft.com/office/officeart/2005/8/layout/vList5"/>
    <dgm:cxn modelId="{57A718B6-CA95-9147-BEBD-CAAC9D30C4FF}" type="presParOf" srcId="{DAF3E974-F537-344E-ABB4-E2EF03A61ED9}" destId="{33D6931D-2C84-BD4D-935A-87624523408C}" srcOrd="0" destOrd="0" presId="urn:microsoft.com/office/officeart/2005/8/layout/vList5"/>
    <dgm:cxn modelId="{6311C174-4AD7-4044-97C9-F7403CA951F9}" type="presParOf" srcId="{DAF3E974-F537-344E-ABB4-E2EF03A61ED9}" destId="{FE311F54-0579-DA49-9452-8E36FB62B69F}" srcOrd="1" destOrd="0" presId="urn:microsoft.com/office/officeart/2005/8/layout/vList5"/>
    <dgm:cxn modelId="{CFC3CCB9-A1FA-4F44-81D7-9B290FE1AE25}" type="presParOf" srcId="{83B8ACBF-136D-B942-8BFD-E41092A15A39}" destId="{58D7F62B-1DFC-B04F-97B6-5D3EE9240884}" srcOrd="1" destOrd="0" presId="urn:microsoft.com/office/officeart/2005/8/layout/vList5"/>
    <dgm:cxn modelId="{335F92CC-CC83-884B-915D-3C6C58A19D6C}" type="presParOf" srcId="{83B8ACBF-136D-B942-8BFD-E41092A15A39}" destId="{D2D89CE6-B217-ED4C-9627-DB734CCB7E95}" srcOrd="2" destOrd="0" presId="urn:microsoft.com/office/officeart/2005/8/layout/vList5"/>
    <dgm:cxn modelId="{9D0D5ACF-B030-6F46-A3DA-77BDE6AF81A6}" type="presParOf" srcId="{D2D89CE6-B217-ED4C-9627-DB734CCB7E95}" destId="{634999EC-5922-034E-A653-FD071F1DA2B9}" srcOrd="0" destOrd="0" presId="urn:microsoft.com/office/officeart/2005/8/layout/vList5"/>
    <dgm:cxn modelId="{A6A3EB4C-6A36-9C42-B67E-47B1D47CD595}" type="presParOf" srcId="{D2D89CE6-B217-ED4C-9627-DB734CCB7E95}" destId="{B7DAC304-2A2D-184A-991D-6839F523810F}" srcOrd="1" destOrd="0" presId="urn:microsoft.com/office/officeart/2005/8/layout/vList5"/>
    <dgm:cxn modelId="{979287DF-2BB4-8E48-BD92-A924B771BE8F}" type="presParOf" srcId="{83B8ACBF-136D-B942-8BFD-E41092A15A39}" destId="{E5A8B357-9860-B64A-B1B4-4CEF2A671DA4}" srcOrd="3" destOrd="0" presId="urn:microsoft.com/office/officeart/2005/8/layout/vList5"/>
    <dgm:cxn modelId="{E380574F-BDB8-0444-BBC7-B6EC01905EF7}" type="presParOf" srcId="{83B8ACBF-136D-B942-8BFD-E41092A15A39}" destId="{F0F1E3C9-6949-B742-A884-A30EE3443DC1}" srcOrd="4" destOrd="0" presId="urn:microsoft.com/office/officeart/2005/8/layout/vList5"/>
    <dgm:cxn modelId="{EE535B67-C008-D542-9230-70D6072738D6}" type="presParOf" srcId="{F0F1E3C9-6949-B742-A884-A30EE3443DC1}" destId="{71B67709-5962-5147-95A8-DEEAA03D4455}" srcOrd="0" destOrd="0" presId="urn:microsoft.com/office/officeart/2005/8/layout/vList5"/>
    <dgm:cxn modelId="{320B604A-B57D-4E4B-ADA3-06DD55BF801D}" type="presParOf" srcId="{F0F1E3C9-6949-B742-A884-A30EE3443DC1}" destId="{8EB363B0-1C0D-C748-A33F-4D5D735DA81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A11AA2-A4A7-7247-9A4E-B96050C75ED5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0DCEC1EC-0A96-E346-97D4-90323998906A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bg-BG" sz="1800" noProof="0" dirty="0"/>
            <a:t>Портал </a:t>
          </a:r>
          <a:r>
            <a:rPr lang="bg-BG" sz="1800" dirty="0"/>
            <a:t>за електронни административни услуги </a:t>
          </a:r>
          <a:endParaRPr lang="en-BG" sz="1800" dirty="0"/>
        </a:p>
        <a:p>
          <a:pPr>
            <a:buFont typeface="Symbol" pitchFamily="2" charset="2"/>
            <a:buChar char=""/>
          </a:pPr>
          <a:r>
            <a:rPr lang="en-US" sz="1800" dirty="0">
              <a:hlinkClick xmlns:r="http://schemas.openxmlformats.org/officeDocument/2006/relationships" r:id="rId1"/>
            </a:rPr>
            <a:t>https</a:t>
          </a:r>
          <a:r>
            <a:rPr lang="bg-BG" sz="1800" dirty="0">
              <a:hlinkClick xmlns:r="http://schemas.openxmlformats.org/officeDocument/2006/relationships" r:id="rId1"/>
            </a:rPr>
            <a:t>://</a:t>
          </a:r>
          <a:r>
            <a:rPr lang="en-US" sz="1800" dirty="0">
              <a:hlinkClick xmlns:r="http://schemas.openxmlformats.org/officeDocument/2006/relationships" r:id="rId1"/>
            </a:rPr>
            <a:t>egov</a:t>
          </a:r>
          <a:r>
            <a:rPr lang="bg-BG" sz="1800" dirty="0">
              <a:hlinkClick xmlns:r="http://schemas.openxmlformats.org/officeDocument/2006/relationships" r:id="rId1"/>
            </a:rPr>
            <a:t>.</a:t>
          </a:r>
          <a:r>
            <a:rPr lang="en-US" sz="1800" dirty="0">
              <a:hlinkClick xmlns:r="http://schemas.openxmlformats.org/officeDocument/2006/relationships" r:id="rId1"/>
            </a:rPr>
            <a:t>bg</a:t>
          </a:r>
          <a:endParaRPr lang="en-BG" sz="1800" dirty="0"/>
        </a:p>
      </dgm:t>
    </dgm:pt>
    <dgm:pt modelId="{89A123E5-5C00-974C-93AA-905474C6810A}" type="parTrans" cxnId="{71736EEF-B472-4B4E-AF91-5C4417467C62}">
      <dgm:prSet/>
      <dgm:spPr/>
      <dgm:t>
        <a:bodyPr/>
        <a:lstStyle/>
        <a:p>
          <a:endParaRPr lang="en-GB" sz="2000"/>
        </a:p>
      </dgm:t>
    </dgm:pt>
    <dgm:pt modelId="{BD85D517-69DF-C548-9199-02B269B68F17}" type="sibTrans" cxnId="{71736EEF-B472-4B4E-AF91-5C4417467C62}">
      <dgm:prSet/>
      <dgm:spPr/>
      <dgm:t>
        <a:bodyPr/>
        <a:lstStyle/>
        <a:p>
          <a:endParaRPr lang="en-GB" sz="2000"/>
        </a:p>
      </dgm:t>
    </dgm:pt>
    <dgm:pt modelId="{3C0FC530-DDCC-9F48-8937-622DD656A2DE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bg-BG" sz="1800" noProof="0" dirty="0"/>
            <a:t>Система </a:t>
          </a:r>
          <a:r>
            <a:rPr lang="bg-BG" sz="1800" dirty="0"/>
            <a:t>за сигурно електронно връчване </a:t>
          </a:r>
          <a:r>
            <a:rPr lang="en-US" sz="1800" dirty="0">
              <a:hlinkClick xmlns:r="http://schemas.openxmlformats.org/officeDocument/2006/relationships" r:id="rId2"/>
            </a:rPr>
            <a:t>https</a:t>
          </a:r>
          <a:r>
            <a:rPr lang="bg-BG" sz="1800" dirty="0">
              <a:hlinkClick xmlns:r="http://schemas.openxmlformats.org/officeDocument/2006/relationships" r:id="rId2"/>
            </a:rPr>
            <a:t>://</a:t>
          </a:r>
          <a:r>
            <a:rPr lang="en-US" sz="1800" dirty="0">
              <a:hlinkClick xmlns:r="http://schemas.openxmlformats.org/officeDocument/2006/relationships" r:id="rId2"/>
            </a:rPr>
            <a:t>edelivery</a:t>
          </a:r>
          <a:r>
            <a:rPr lang="bg-BG" sz="1800" dirty="0">
              <a:hlinkClick xmlns:r="http://schemas.openxmlformats.org/officeDocument/2006/relationships" r:id="rId2"/>
            </a:rPr>
            <a:t>.</a:t>
          </a:r>
          <a:r>
            <a:rPr lang="en-US" sz="1800" dirty="0">
              <a:hlinkClick xmlns:r="http://schemas.openxmlformats.org/officeDocument/2006/relationships" r:id="rId2"/>
            </a:rPr>
            <a:t>egov</a:t>
          </a:r>
          <a:r>
            <a:rPr lang="bg-BG" sz="1800" dirty="0">
              <a:hlinkClick xmlns:r="http://schemas.openxmlformats.org/officeDocument/2006/relationships" r:id="rId2"/>
            </a:rPr>
            <a:t>.</a:t>
          </a:r>
          <a:r>
            <a:rPr lang="en-US" sz="1800" dirty="0">
              <a:hlinkClick xmlns:r="http://schemas.openxmlformats.org/officeDocument/2006/relationships" r:id="rId2"/>
            </a:rPr>
            <a:t>bg</a:t>
          </a:r>
          <a:r>
            <a:rPr lang="en-US" sz="1800" dirty="0"/>
            <a:t> </a:t>
          </a:r>
          <a:endParaRPr lang="en-BG" sz="1800" dirty="0"/>
        </a:p>
      </dgm:t>
    </dgm:pt>
    <dgm:pt modelId="{4673F6FF-5DE1-094C-A489-BF26D23B5561}" type="parTrans" cxnId="{49CADEC9-E530-384C-97CB-A8A39C735EBB}">
      <dgm:prSet/>
      <dgm:spPr/>
      <dgm:t>
        <a:bodyPr/>
        <a:lstStyle/>
        <a:p>
          <a:endParaRPr lang="en-GB" sz="2000"/>
        </a:p>
      </dgm:t>
    </dgm:pt>
    <dgm:pt modelId="{74D1D804-9178-B345-BE56-D38BD8541600}" type="sibTrans" cxnId="{49CADEC9-E530-384C-97CB-A8A39C735EBB}">
      <dgm:prSet/>
      <dgm:spPr/>
      <dgm:t>
        <a:bodyPr/>
        <a:lstStyle/>
        <a:p>
          <a:endParaRPr lang="en-GB" sz="2000"/>
        </a:p>
      </dgm:t>
    </dgm:pt>
    <dgm:pt modelId="{17739920-4E36-4D46-A480-158F71A3DD01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bg-BG" sz="1800" noProof="0" dirty="0"/>
            <a:t>Система </a:t>
          </a:r>
          <a:r>
            <a:rPr lang="bg-BG" sz="1800" dirty="0"/>
            <a:t>за електронни плащания </a:t>
          </a:r>
          <a:endParaRPr lang="en-BG" sz="1800" dirty="0"/>
        </a:p>
        <a:p>
          <a:pPr>
            <a:buFont typeface="Symbol" pitchFamily="2" charset="2"/>
            <a:buChar char=""/>
          </a:pPr>
          <a:r>
            <a:rPr lang="en-US" sz="1800" dirty="0">
              <a:hlinkClick xmlns:r="http://schemas.openxmlformats.org/officeDocument/2006/relationships" r:id="rId3"/>
            </a:rPr>
            <a:t>https</a:t>
          </a:r>
          <a:r>
            <a:rPr lang="bg-BG" sz="1800" dirty="0">
              <a:hlinkClick xmlns:r="http://schemas.openxmlformats.org/officeDocument/2006/relationships" r:id="rId3"/>
            </a:rPr>
            <a:t>://</a:t>
          </a:r>
          <a:r>
            <a:rPr lang="en-US" sz="1800" dirty="0">
              <a:hlinkClick xmlns:r="http://schemas.openxmlformats.org/officeDocument/2006/relationships" r:id="rId3"/>
            </a:rPr>
            <a:t>pay</a:t>
          </a:r>
          <a:r>
            <a:rPr lang="bg-BG" sz="1800" dirty="0">
              <a:hlinkClick xmlns:r="http://schemas.openxmlformats.org/officeDocument/2006/relationships" r:id="rId3"/>
            </a:rPr>
            <a:t>.</a:t>
          </a:r>
          <a:r>
            <a:rPr lang="en-US" sz="1800" dirty="0">
              <a:hlinkClick xmlns:r="http://schemas.openxmlformats.org/officeDocument/2006/relationships" r:id="rId3"/>
            </a:rPr>
            <a:t>egov</a:t>
          </a:r>
          <a:r>
            <a:rPr lang="bg-BG" sz="1800" dirty="0">
              <a:hlinkClick xmlns:r="http://schemas.openxmlformats.org/officeDocument/2006/relationships" r:id="rId3"/>
            </a:rPr>
            <a:t>.</a:t>
          </a:r>
          <a:r>
            <a:rPr lang="en-US" sz="1800" dirty="0">
              <a:hlinkClick xmlns:r="http://schemas.openxmlformats.org/officeDocument/2006/relationships" r:id="rId3"/>
            </a:rPr>
            <a:t>bg</a:t>
          </a:r>
          <a:r>
            <a:rPr lang="en-US" sz="1800" dirty="0"/>
            <a:t> </a:t>
          </a:r>
          <a:endParaRPr lang="en-BG" sz="1800" dirty="0"/>
        </a:p>
      </dgm:t>
    </dgm:pt>
    <dgm:pt modelId="{89D61585-7A51-DB48-89F7-889F780ACA9F}" type="parTrans" cxnId="{C219C168-7F47-D440-9F46-1509F64CA75D}">
      <dgm:prSet/>
      <dgm:spPr/>
      <dgm:t>
        <a:bodyPr/>
        <a:lstStyle/>
        <a:p>
          <a:endParaRPr lang="en-GB" sz="2000"/>
        </a:p>
      </dgm:t>
    </dgm:pt>
    <dgm:pt modelId="{A53A8B8C-9558-FE48-BED5-EFB318AA5A10}" type="sibTrans" cxnId="{C219C168-7F47-D440-9F46-1509F64CA75D}">
      <dgm:prSet/>
      <dgm:spPr/>
      <dgm:t>
        <a:bodyPr/>
        <a:lstStyle/>
        <a:p>
          <a:endParaRPr lang="en-GB" sz="2000"/>
        </a:p>
      </dgm:t>
    </dgm:pt>
    <dgm:pt modelId="{AEE980B5-5960-C34D-89F0-56DCE0F7FE16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bg-BG" sz="1800" noProof="0" dirty="0"/>
            <a:t>Междурегистров </a:t>
          </a:r>
          <a:r>
            <a:rPr lang="bg-BG" sz="1800" dirty="0"/>
            <a:t>обмен (за интегриране на всички съществуващи регистри) </a:t>
          </a:r>
          <a:endParaRPr lang="en-BG" sz="1800" dirty="0"/>
        </a:p>
        <a:p>
          <a:pPr>
            <a:buFont typeface="Symbol" pitchFamily="2" charset="2"/>
            <a:buChar char=""/>
          </a:pPr>
          <a:r>
            <a:rPr lang="bg-BG" sz="1800" dirty="0">
              <a:hlinkClick xmlns:r="http://schemas.openxmlformats.org/officeDocument/2006/relationships" r:id="rId4"/>
            </a:rPr>
            <a:t>https://info-regix.egov.bg/public</a:t>
          </a:r>
          <a:r>
            <a:rPr lang="bg-BG" sz="1800" dirty="0"/>
            <a:t> </a:t>
          </a:r>
          <a:endParaRPr lang="en-BG" sz="1800" dirty="0"/>
        </a:p>
      </dgm:t>
    </dgm:pt>
    <dgm:pt modelId="{DDBB1E79-1445-6644-B59B-699FD934DD20}" type="parTrans" cxnId="{EEED6D14-8DDB-7440-B4C7-E8F090523B1D}">
      <dgm:prSet/>
      <dgm:spPr/>
      <dgm:t>
        <a:bodyPr/>
        <a:lstStyle/>
        <a:p>
          <a:endParaRPr lang="en-GB" sz="2000"/>
        </a:p>
      </dgm:t>
    </dgm:pt>
    <dgm:pt modelId="{AC1955C6-06AE-9844-9E98-8DC6D22BDEBF}" type="sibTrans" cxnId="{EEED6D14-8DDB-7440-B4C7-E8F090523B1D}">
      <dgm:prSet/>
      <dgm:spPr/>
      <dgm:t>
        <a:bodyPr/>
        <a:lstStyle/>
        <a:p>
          <a:endParaRPr lang="en-GB" sz="2000"/>
        </a:p>
      </dgm:t>
    </dgm:pt>
    <dgm:pt modelId="{F02F6649-9D46-514A-BDEF-3D594D2E4CD0}">
      <dgm:prSet custT="1"/>
      <dgm:spPr/>
      <dgm:t>
        <a:bodyPr/>
        <a:lstStyle/>
        <a:p>
          <a:r>
            <a:rPr lang="bg-BG" sz="1800"/>
            <a:t>Разработени са както насоки за изграждане на официални административни сайтове, като са предоставени и разработени шаблони според вида администрацията.</a:t>
          </a:r>
        </a:p>
      </dgm:t>
    </dgm:pt>
    <dgm:pt modelId="{68006C3A-AD3A-1748-8CBC-990E736FA2E4}" type="parTrans" cxnId="{3A6F40E0-671C-6143-998E-2A61206F6FF9}">
      <dgm:prSet/>
      <dgm:spPr/>
      <dgm:t>
        <a:bodyPr/>
        <a:lstStyle/>
        <a:p>
          <a:endParaRPr lang="en-GB" sz="2000"/>
        </a:p>
      </dgm:t>
    </dgm:pt>
    <dgm:pt modelId="{22554B26-465C-E54C-9C2F-548DB5198441}" type="sibTrans" cxnId="{3A6F40E0-671C-6143-998E-2A61206F6FF9}">
      <dgm:prSet/>
      <dgm:spPr/>
      <dgm:t>
        <a:bodyPr/>
        <a:lstStyle/>
        <a:p>
          <a:endParaRPr lang="en-GB" sz="2000"/>
        </a:p>
      </dgm:t>
    </dgm:pt>
    <dgm:pt modelId="{3C5769BC-A929-564E-854C-F692A18A4F11}" type="pres">
      <dgm:prSet presAssocID="{63A11AA2-A4A7-7247-9A4E-B96050C75ED5}" presName="Name0" presStyleCnt="0">
        <dgm:presLayoutVars>
          <dgm:chMax val="7"/>
          <dgm:chPref val="7"/>
          <dgm:dir/>
        </dgm:presLayoutVars>
      </dgm:prSet>
      <dgm:spPr/>
    </dgm:pt>
    <dgm:pt modelId="{E204E3A4-32E1-E643-A7AF-28081A71B277}" type="pres">
      <dgm:prSet presAssocID="{63A11AA2-A4A7-7247-9A4E-B96050C75ED5}" presName="Name1" presStyleCnt="0"/>
      <dgm:spPr/>
    </dgm:pt>
    <dgm:pt modelId="{6EEFC7D4-AF8F-D543-BA4C-C49E62FBA9D5}" type="pres">
      <dgm:prSet presAssocID="{63A11AA2-A4A7-7247-9A4E-B96050C75ED5}" presName="cycle" presStyleCnt="0"/>
      <dgm:spPr/>
    </dgm:pt>
    <dgm:pt modelId="{C25FF457-60DD-1E49-8BFC-4F1CD543E15E}" type="pres">
      <dgm:prSet presAssocID="{63A11AA2-A4A7-7247-9A4E-B96050C75ED5}" presName="srcNode" presStyleLbl="node1" presStyleIdx="0" presStyleCnt="5"/>
      <dgm:spPr/>
    </dgm:pt>
    <dgm:pt modelId="{A9960193-9E70-504A-9D2D-8EF405CABFD7}" type="pres">
      <dgm:prSet presAssocID="{63A11AA2-A4A7-7247-9A4E-B96050C75ED5}" presName="conn" presStyleLbl="parChTrans1D2" presStyleIdx="0" presStyleCnt="1"/>
      <dgm:spPr/>
    </dgm:pt>
    <dgm:pt modelId="{B88C01BC-F225-B84E-9392-872DC150EE44}" type="pres">
      <dgm:prSet presAssocID="{63A11AA2-A4A7-7247-9A4E-B96050C75ED5}" presName="extraNode" presStyleLbl="node1" presStyleIdx="0" presStyleCnt="5"/>
      <dgm:spPr/>
    </dgm:pt>
    <dgm:pt modelId="{5940E49E-A293-2F45-982A-00AED95045EB}" type="pres">
      <dgm:prSet presAssocID="{63A11AA2-A4A7-7247-9A4E-B96050C75ED5}" presName="dstNode" presStyleLbl="node1" presStyleIdx="0" presStyleCnt="5"/>
      <dgm:spPr/>
    </dgm:pt>
    <dgm:pt modelId="{F7AD4AFB-E8B4-7441-8105-89DF831113AE}" type="pres">
      <dgm:prSet presAssocID="{0DCEC1EC-0A96-E346-97D4-90323998906A}" presName="text_1" presStyleLbl="node1" presStyleIdx="0" presStyleCnt="5">
        <dgm:presLayoutVars>
          <dgm:bulletEnabled val="1"/>
        </dgm:presLayoutVars>
      </dgm:prSet>
      <dgm:spPr/>
    </dgm:pt>
    <dgm:pt modelId="{A5C9F4A5-0ED9-9748-A367-005B7DE0AA75}" type="pres">
      <dgm:prSet presAssocID="{0DCEC1EC-0A96-E346-97D4-90323998906A}" presName="accent_1" presStyleCnt="0"/>
      <dgm:spPr/>
    </dgm:pt>
    <dgm:pt modelId="{76585301-4440-0948-B2B0-AC9BF633AB09}" type="pres">
      <dgm:prSet presAssocID="{0DCEC1EC-0A96-E346-97D4-90323998906A}" presName="accentRepeatNode" presStyleLbl="solidFgAcc1" presStyleIdx="0" presStyleCnt="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7E02B7B5-9BB3-9B4A-8DCC-A0F4666C55AA}" type="pres">
      <dgm:prSet presAssocID="{3C0FC530-DDCC-9F48-8937-622DD656A2DE}" presName="text_2" presStyleLbl="node1" presStyleIdx="1" presStyleCnt="5">
        <dgm:presLayoutVars>
          <dgm:bulletEnabled val="1"/>
        </dgm:presLayoutVars>
      </dgm:prSet>
      <dgm:spPr/>
    </dgm:pt>
    <dgm:pt modelId="{34E31CF3-00BC-EC4E-8866-6BA7F536C1E4}" type="pres">
      <dgm:prSet presAssocID="{3C0FC530-DDCC-9F48-8937-622DD656A2DE}" presName="accent_2" presStyleCnt="0"/>
      <dgm:spPr/>
    </dgm:pt>
    <dgm:pt modelId="{C717CDDA-A64B-F248-8FED-D6960BED9BB3}" type="pres">
      <dgm:prSet presAssocID="{3C0FC530-DDCC-9F48-8937-622DD656A2DE}" presName="accentRepeatNode" presStyleLbl="solidFgAcc1" presStyleIdx="1" presStyleCnt="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9C96EF0D-A328-2B47-B098-77828BCB0E7E}" type="pres">
      <dgm:prSet presAssocID="{17739920-4E36-4D46-A480-158F71A3DD01}" presName="text_3" presStyleLbl="node1" presStyleIdx="2" presStyleCnt="5">
        <dgm:presLayoutVars>
          <dgm:bulletEnabled val="1"/>
        </dgm:presLayoutVars>
      </dgm:prSet>
      <dgm:spPr/>
    </dgm:pt>
    <dgm:pt modelId="{2B450554-C4DB-A34E-BAAB-2B2E730CE3E9}" type="pres">
      <dgm:prSet presAssocID="{17739920-4E36-4D46-A480-158F71A3DD01}" presName="accent_3" presStyleCnt="0"/>
      <dgm:spPr/>
    </dgm:pt>
    <dgm:pt modelId="{30896416-3646-B640-B6D5-60D95149C912}" type="pres">
      <dgm:prSet presAssocID="{17739920-4E36-4D46-A480-158F71A3DD01}" presName="accentRepeatNode" presStyleLbl="solidFgAcc1" presStyleIdx="2" presStyleCnt="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3430EF20-5723-394A-91DD-EF86059D1794}" type="pres">
      <dgm:prSet presAssocID="{AEE980B5-5960-C34D-89F0-56DCE0F7FE16}" presName="text_4" presStyleLbl="node1" presStyleIdx="3" presStyleCnt="5">
        <dgm:presLayoutVars>
          <dgm:bulletEnabled val="1"/>
        </dgm:presLayoutVars>
      </dgm:prSet>
      <dgm:spPr/>
    </dgm:pt>
    <dgm:pt modelId="{14B33894-FB13-9548-A5FC-1EF277A67E75}" type="pres">
      <dgm:prSet presAssocID="{AEE980B5-5960-C34D-89F0-56DCE0F7FE16}" presName="accent_4" presStyleCnt="0"/>
      <dgm:spPr/>
    </dgm:pt>
    <dgm:pt modelId="{1AD63A5F-C5C1-3540-BAD3-2B6F2CB9B6A2}" type="pres">
      <dgm:prSet presAssocID="{AEE980B5-5960-C34D-89F0-56DCE0F7FE16}" presName="accentRepeatNode" presStyleLbl="solidFgAcc1" presStyleIdx="3" presStyleCnt="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36FFF3EF-D760-CF4A-A501-578CCC4FB462}" type="pres">
      <dgm:prSet presAssocID="{F02F6649-9D46-514A-BDEF-3D594D2E4CD0}" presName="text_5" presStyleLbl="node1" presStyleIdx="4" presStyleCnt="5">
        <dgm:presLayoutVars>
          <dgm:bulletEnabled val="1"/>
        </dgm:presLayoutVars>
      </dgm:prSet>
      <dgm:spPr/>
    </dgm:pt>
    <dgm:pt modelId="{E0EA070A-E2F8-C746-A22C-F9539D674F67}" type="pres">
      <dgm:prSet presAssocID="{F02F6649-9D46-514A-BDEF-3D594D2E4CD0}" presName="accent_5" presStyleCnt="0"/>
      <dgm:spPr/>
    </dgm:pt>
    <dgm:pt modelId="{2A6F9447-3626-2541-AEF1-569C1433595B}" type="pres">
      <dgm:prSet presAssocID="{F02F6649-9D46-514A-BDEF-3D594D2E4CD0}" presName="accentRepeatNode" presStyleLbl="solidFgAcc1" presStyleIdx="4" presStyleCnt="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</dgm:ptLst>
  <dgm:cxnLst>
    <dgm:cxn modelId="{EEED6D14-8DDB-7440-B4C7-E8F090523B1D}" srcId="{63A11AA2-A4A7-7247-9A4E-B96050C75ED5}" destId="{AEE980B5-5960-C34D-89F0-56DCE0F7FE16}" srcOrd="3" destOrd="0" parTransId="{DDBB1E79-1445-6644-B59B-699FD934DD20}" sibTransId="{AC1955C6-06AE-9844-9E98-8DC6D22BDEBF}"/>
    <dgm:cxn modelId="{4E55CB16-5BDD-BA45-BC1D-CFFB772D7BBF}" type="presOf" srcId="{AEE980B5-5960-C34D-89F0-56DCE0F7FE16}" destId="{3430EF20-5723-394A-91DD-EF86059D1794}" srcOrd="0" destOrd="0" presId="urn:microsoft.com/office/officeart/2008/layout/VerticalCurvedList"/>
    <dgm:cxn modelId="{EBF07359-E992-6443-86E2-B4C88AFC6F54}" type="presOf" srcId="{63A11AA2-A4A7-7247-9A4E-B96050C75ED5}" destId="{3C5769BC-A929-564E-854C-F692A18A4F11}" srcOrd="0" destOrd="0" presId="urn:microsoft.com/office/officeart/2008/layout/VerticalCurvedList"/>
    <dgm:cxn modelId="{C219C168-7F47-D440-9F46-1509F64CA75D}" srcId="{63A11AA2-A4A7-7247-9A4E-B96050C75ED5}" destId="{17739920-4E36-4D46-A480-158F71A3DD01}" srcOrd="2" destOrd="0" parTransId="{89D61585-7A51-DB48-89F7-889F780ACA9F}" sibTransId="{A53A8B8C-9558-FE48-BED5-EFB318AA5A10}"/>
    <dgm:cxn modelId="{736AD18C-B8D3-864D-8DC4-181A0612745E}" type="presOf" srcId="{BD85D517-69DF-C548-9199-02B269B68F17}" destId="{A9960193-9E70-504A-9D2D-8EF405CABFD7}" srcOrd="0" destOrd="0" presId="urn:microsoft.com/office/officeart/2008/layout/VerticalCurvedList"/>
    <dgm:cxn modelId="{742DBCAD-66F2-6547-A1F5-5CB5C6E28924}" type="presOf" srcId="{F02F6649-9D46-514A-BDEF-3D594D2E4CD0}" destId="{36FFF3EF-D760-CF4A-A501-578CCC4FB462}" srcOrd="0" destOrd="0" presId="urn:microsoft.com/office/officeart/2008/layout/VerticalCurvedList"/>
    <dgm:cxn modelId="{580D45AF-5C02-294C-9028-7DA853243C10}" type="presOf" srcId="{0DCEC1EC-0A96-E346-97D4-90323998906A}" destId="{F7AD4AFB-E8B4-7441-8105-89DF831113AE}" srcOrd="0" destOrd="0" presId="urn:microsoft.com/office/officeart/2008/layout/VerticalCurvedList"/>
    <dgm:cxn modelId="{49CADEC9-E530-384C-97CB-A8A39C735EBB}" srcId="{63A11AA2-A4A7-7247-9A4E-B96050C75ED5}" destId="{3C0FC530-DDCC-9F48-8937-622DD656A2DE}" srcOrd="1" destOrd="0" parTransId="{4673F6FF-5DE1-094C-A489-BF26D23B5561}" sibTransId="{74D1D804-9178-B345-BE56-D38BD8541600}"/>
    <dgm:cxn modelId="{11DEC9D5-7DF6-8E4F-82ED-7A16E491DF57}" type="presOf" srcId="{3C0FC530-DDCC-9F48-8937-622DD656A2DE}" destId="{7E02B7B5-9BB3-9B4A-8DCC-A0F4666C55AA}" srcOrd="0" destOrd="0" presId="urn:microsoft.com/office/officeart/2008/layout/VerticalCurvedList"/>
    <dgm:cxn modelId="{3A6F40E0-671C-6143-998E-2A61206F6FF9}" srcId="{63A11AA2-A4A7-7247-9A4E-B96050C75ED5}" destId="{F02F6649-9D46-514A-BDEF-3D594D2E4CD0}" srcOrd="4" destOrd="0" parTransId="{68006C3A-AD3A-1748-8CBC-990E736FA2E4}" sibTransId="{22554B26-465C-E54C-9C2F-548DB5198441}"/>
    <dgm:cxn modelId="{920E4BEC-19CB-9D42-A587-53E665526875}" type="presOf" srcId="{17739920-4E36-4D46-A480-158F71A3DD01}" destId="{9C96EF0D-A328-2B47-B098-77828BCB0E7E}" srcOrd="0" destOrd="0" presId="urn:microsoft.com/office/officeart/2008/layout/VerticalCurvedList"/>
    <dgm:cxn modelId="{71736EEF-B472-4B4E-AF91-5C4417467C62}" srcId="{63A11AA2-A4A7-7247-9A4E-B96050C75ED5}" destId="{0DCEC1EC-0A96-E346-97D4-90323998906A}" srcOrd="0" destOrd="0" parTransId="{89A123E5-5C00-974C-93AA-905474C6810A}" sibTransId="{BD85D517-69DF-C548-9199-02B269B68F17}"/>
    <dgm:cxn modelId="{74CC92ED-6654-1842-A3B4-3D4CE9320B4D}" type="presParOf" srcId="{3C5769BC-A929-564E-854C-F692A18A4F11}" destId="{E204E3A4-32E1-E643-A7AF-28081A71B277}" srcOrd="0" destOrd="0" presId="urn:microsoft.com/office/officeart/2008/layout/VerticalCurvedList"/>
    <dgm:cxn modelId="{48E1BECB-12F4-8345-8963-8C74DAE06D02}" type="presParOf" srcId="{E204E3A4-32E1-E643-A7AF-28081A71B277}" destId="{6EEFC7D4-AF8F-D543-BA4C-C49E62FBA9D5}" srcOrd="0" destOrd="0" presId="urn:microsoft.com/office/officeart/2008/layout/VerticalCurvedList"/>
    <dgm:cxn modelId="{10C81168-8010-0147-8486-F77C94D0577F}" type="presParOf" srcId="{6EEFC7D4-AF8F-D543-BA4C-C49E62FBA9D5}" destId="{C25FF457-60DD-1E49-8BFC-4F1CD543E15E}" srcOrd="0" destOrd="0" presId="urn:microsoft.com/office/officeart/2008/layout/VerticalCurvedList"/>
    <dgm:cxn modelId="{210F73E1-877C-944A-85D8-9CE838B812E4}" type="presParOf" srcId="{6EEFC7D4-AF8F-D543-BA4C-C49E62FBA9D5}" destId="{A9960193-9E70-504A-9D2D-8EF405CABFD7}" srcOrd="1" destOrd="0" presId="urn:microsoft.com/office/officeart/2008/layout/VerticalCurvedList"/>
    <dgm:cxn modelId="{4ED040CE-BF64-9C4F-B491-094FF9166359}" type="presParOf" srcId="{6EEFC7D4-AF8F-D543-BA4C-C49E62FBA9D5}" destId="{B88C01BC-F225-B84E-9392-872DC150EE44}" srcOrd="2" destOrd="0" presId="urn:microsoft.com/office/officeart/2008/layout/VerticalCurvedList"/>
    <dgm:cxn modelId="{74402B8E-33E5-CC49-99C9-FEFE6DDE4766}" type="presParOf" srcId="{6EEFC7D4-AF8F-D543-BA4C-C49E62FBA9D5}" destId="{5940E49E-A293-2F45-982A-00AED95045EB}" srcOrd="3" destOrd="0" presId="urn:microsoft.com/office/officeart/2008/layout/VerticalCurvedList"/>
    <dgm:cxn modelId="{D6C13173-525E-C64B-84C2-15C783A512FA}" type="presParOf" srcId="{E204E3A4-32E1-E643-A7AF-28081A71B277}" destId="{F7AD4AFB-E8B4-7441-8105-89DF831113AE}" srcOrd="1" destOrd="0" presId="urn:microsoft.com/office/officeart/2008/layout/VerticalCurvedList"/>
    <dgm:cxn modelId="{6F322B8B-0C0E-794D-BC04-1191AA73599D}" type="presParOf" srcId="{E204E3A4-32E1-E643-A7AF-28081A71B277}" destId="{A5C9F4A5-0ED9-9748-A367-005B7DE0AA75}" srcOrd="2" destOrd="0" presId="urn:microsoft.com/office/officeart/2008/layout/VerticalCurvedList"/>
    <dgm:cxn modelId="{9447A0EE-FE44-0143-9B98-BB3A15AAF09C}" type="presParOf" srcId="{A5C9F4A5-0ED9-9748-A367-005B7DE0AA75}" destId="{76585301-4440-0948-B2B0-AC9BF633AB09}" srcOrd="0" destOrd="0" presId="urn:microsoft.com/office/officeart/2008/layout/VerticalCurvedList"/>
    <dgm:cxn modelId="{431DE2EE-3752-3D48-9A8F-189AC1E76960}" type="presParOf" srcId="{E204E3A4-32E1-E643-A7AF-28081A71B277}" destId="{7E02B7B5-9BB3-9B4A-8DCC-A0F4666C55AA}" srcOrd="3" destOrd="0" presId="urn:microsoft.com/office/officeart/2008/layout/VerticalCurvedList"/>
    <dgm:cxn modelId="{ABAA30EC-AD8E-6544-829A-EFB4B62239DE}" type="presParOf" srcId="{E204E3A4-32E1-E643-A7AF-28081A71B277}" destId="{34E31CF3-00BC-EC4E-8866-6BA7F536C1E4}" srcOrd="4" destOrd="0" presId="urn:microsoft.com/office/officeart/2008/layout/VerticalCurvedList"/>
    <dgm:cxn modelId="{B85E4706-6753-4D49-BBEE-046BF0E57CF0}" type="presParOf" srcId="{34E31CF3-00BC-EC4E-8866-6BA7F536C1E4}" destId="{C717CDDA-A64B-F248-8FED-D6960BED9BB3}" srcOrd="0" destOrd="0" presId="urn:microsoft.com/office/officeart/2008/layout/VerticalCurvedList"/>
    <dgm:cxn modelId="{58253EF2-AE61-5F42-A0ED-03357835FE54}" type="presParOf" srcId="{E204E3A4-32E1-E643-A7AF-28081A71B277}" destId="{9C96EF0D-A328-2B47-B098-77828BCB0E7E}" srcOrd="5" destOrd="0" presId="urn:microsoft.com/office/officeart/2008/layout/VerticalCurvedList"/>
    <dgm:cxn modelId="{F54ECF69-3656-974F-BD9F-ED5D604841E8}" type="presParOf" srcId="{E204E3A4-32E1-E643-A7AF-28081A71B277}" destId="{2B450554-C4DB-A34E-BAAB-2B2E730CE3E9}" srcOrd="6" destOrd="0" presId="urn:microsoft.com/office/officeart/2008/layout/VerticalCurvedList"/>
    <dgm:cxn modelId="{72C42327-8FFD-9943-8D02-D34013332B80}" type="presParOf" srcId="{2B450554-C4DB-A34E-BAAB-2B2E730CE3E9}" destId="{30896416-3646-B640-B6D5-60D95149C912}" srcOrd="0" destOrd="0" presId="urn:microsoft.com/office/officeart/2008/layout/VerticalCurvedList"/>
    <dgm:cxn modelId="{A61A06AE-9DE1-204A-A715-80D9CD68509F}" type="presParOf" srcId="{E204E3A4-32E1-E643-A7AF-28081A71B277}" destId="{3430EF20-5723-394A-91DD-EF86059D1794}" srcOrd="7" destOrd="0" presId="urn:microsoft.com/office/officeart/2008/layout/VerticalCurvedList"/>
    <dgm:cxn modelId="{0A227C89-1CD4-BD4B-9FB9-18022286E06B}" type="presParOf" srcId="{E204E3A4-32E1-E643-A7AF-28081A71B277}" destId="{14B33894-FB13-9548-A5FC-1EF277A67E75}" srcOrd="8" destOrd="0" presId="urn:microsoft.com/office/officeart/2008/layout/VerticalCurvedList"/>
    <dgm:cxn modelId="{2658107B-A469-0341-B288-24065F8F5E7B}" type="presParOf" srcId="{14B33894-FB13-9548-A5FC-1EF277A67E75}" destId="{1AD63A5F-C5C1-3540-BAD3-2B6F2CB9B6A2}" srcOrd="0" destOrd="0" presId="urn:microsoft.com/office/officeart/2008/layout/VerticalCurvedList"/>
    <dgm:cxn modelId="{CF95CB50-E2C7-FA48-9CB3-1D527CF26EDB}" type="presParOf" srcId="{E204E3A4-32E1-E643-A7AF-28081A71B277}" destId="{36FFF3EF-D760-CF4A-A501-578CCC4FB462}" srcOrd="9" destOrd="0" presId="urn:microsoft.com/office/officeart/2008/layout/VerticalCurvedList"/>
    <dgm:cxn modelId="{81B64E80-6ADF-FE46-A632-7664B7A2EE92}" type="presParOf" srcId="{E204E3A4-32E1-E643-A7AF-28081A71B277}" destId="{E0EA070A-E2F8-C746-A22C-F9539D674F67}" srcOrd="10" destOrd="0" presId="urn:microsoft.com/office/officeart/2008/layout/VerticalCurvedList"/>
    <dgm:cxn modelId="{1BC907F8-2B36-CB40-9D02-DAE543108B1F}" type="presParOf" srcId="{E0EA070A-E2F8-C746-A22C-F9539D674F67}" destId="{2A6F9447-3626-2541-AEF1-569C143359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5023F8-7645-934B-8D40-EBD0806BF8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GB"/>
        </a:p>
      </dgm:t>
    </dgm:pt>
    <dgm:pt modelId="{AE591C81-AC04-0849-A653-C1FDC3A47E12}">
      <dgm:prSet/>
      <dgm:spPr/>
      <dgm:t>
        <a:bodyPr/>
        <a:lstStyle/>
        <a:p>
          <a:r>
            <a:rPr lang="en-BG"/>
            <a:t>Бизнес и предприемачи</a:t>
          </a:r>
        </a:p>
      </dgm:t>
    </dgm:pt>
    <dgm:pt modelId="{7E3BEF9E-C53A-714C-AA11-15CADF225C76}" type="parTrans" cxnId="{69227658-B4A6-AC46-B5E0-FF02F6FC48F9}">
      <dgm:prSet/>
      <dgm:spPr/>
      <dgm:t>
        <a:bodyPr/>
        <a:lstStyle/>
        <a:p>
          <a:endParaRPr lang="en-GB"/>
        </a:p>
      </dgm:t>
    </dgm:pt>
    <dgm:pt modelId="{38E8E0D2-ED59-D04E-A097-09920E4D46F0}" type="sibTrans" cxnId="{69227658-B4A6-AC46-B5E0-FF02F6FC48F9}">
      <dgm:prSet/>
      <dgm:spPr/>
      <dgm:t>
        <a:bodyPr/>
        <a:lstStyle/>
        <a:p>
          <a:endParaRPr lang="en-GB"/>
        </a:p>
      </dgm:t>
    </dgm:pt>
    <dgm:pt modelId="{B4F9E12A-3F51-5B4A-99C8-51D759087329}">
      <dgm:prSet/>
      <dgm:spPr/>
      <dgm:t>
        <a:bodyPr/>
        <a:lstStyle/>
        <a:p>
          <a:r>
            <a:rPr lang="en-BG"/>
            <a:t>Граждански права и правен ред</a:t>
          </a:r>
        </a:p>
      </dgm:t>
    </dgm:pt>
    <dgm:pt modelId="{E6199733-99E8-5548-938C-6FFBEB63B6A4}" type="parTrans" cxnId="{86E58F1A-859A-E247-B4AD-CA6403406123}">
      <dgm:prSet/>
      <dgm:spPr/>
      <dgm:t>
        <a:bodyPr/>
        <a:lstStyle/>
        <a:p>
          <a:endParaRPr lang="en-GB"/>
        </a:p>
      </dgm:t>
    </dgm:pt>
    <dgm:pt modelId="{316EC2AC-F648-9B4A-A883-38A138EA3D9D}" type="sibTrans" cxnId="{86E58F1A-859A-E247-B4AD-CA6403406123}">
      <dgm:prSet/>
      <dgm:spPr/>
      <dgm:t>
        <a:bodyPr/>
        <a:lstStyle/>
        <a:p>
          <a:endParaRPr lang="en-GB"/>
        </a:p>
      </dgm:t>
    </dgm:pt>
    <dgm:pt modelId="{878ACE78-95D5-2B4B-B442-04187566463B}">
      <dgm:prSet/>
      <dgm:spPr/>
      <dgm:t>
        <a:bodyPr/>
        <a:lstStyle/>
        <a:p>
          <a:r>
            <a:rPr lang="en-BG"/>
            <a:t>Гражданско състояние, самоличност, семейство</a:t>
          </a:r>
        </a:p>
      </dgm:t>
    </dgm:pt>
    <dgm:pt modelId="{D113B107-BD87-2F4A-AF7B-259D9C6238C4}" type="parTrans" cxnId="{91BAAE0D-EDE6-0C4C-BAA4-5A142FD39A37}">
      <dgm:prSet/>
      <dgm:spPr/>
      <dgm:t>
        <a:bodyPr/>
        <a:lstStyle/>
        <a:p>
          <a:endParaRPr lang="en-GB"/>
        </a:p>
      </dgm:t>
    </dgm:pt>
    <dgm:pt modelId="{00F10EAD-2EC2-D349-BEE9-0887C63B82EB}" type="sibTrans" cxnId="{91BAAE0D-EDE6-0C4C-BAA4-5A142FD39A37}">
      <dgm:prSet/>
      <dgm:spPr/>
      <dgm:t>
        <a:bodyPr/>
        <a:lstStyle/>
        <a:p>
          <a:endParaRPr lang="en-GB"/>
        </a:p>
      </dgm:t>
    </dgm:pt>
    <dgm:pt modelId="{90A59C0F-C3C0-6A40-818A-660CA8B2B1EF}">
      <dgm:prSet/>
      <dgm:spPr/>
      <dgm:t>
        <a:bodyPr/>
        <a:lstStyle/>
        <a:p>
          <a:r>
            <a:rPr lang="en-BG"/>
            <a:t>Данъци и такси за граждани</a:t>
          </a:r>
        </a:p>
      </dgm:t>
    </dgm:pt>
    <dgm:pt modelId="{F427464C-E8BE-6D4A-9E2C-25C05F6F9853}" type="parTrans" cxnId="{82AA1188-9946-F546-B59C-B5F8B33D2CFA}">
      <dgm:prSet/>
      <dgm:spPr/>
      <dgm:t>
        <a:bodyPr/>
        <a:lstStyle/>
        <a:p>
          <a:endParaRPr lang="en-GB"/>
        </a:p>
      </dgm:t>
    </dgm:pt>
    <dgm:pt modelId="{0F2A1044-056F-9D46-A88D-875FB30FC35D}" type="sibTrans" cxnId="{82AA1188-9946-F546-B59C-B5F8B33D2CFA}">
      <dgm:prSet/>
      <dgm:spPr/>
      <dgm:t>
        <a:bodyPr/>
        <a:lstStyle/>
        <a:p>
          <a:endParaRPr lang="en-GB"/>
        </a:p>
      </dgm:t>
    </dgm:pt>
    <dgm:pt modelId="{E79928FB-96E4-0348-B1A7-2A86B92A02A6}">
      <dgm:prSet/>
      <dgm:spPr/>
      <dgm:t>
        <a:bodyPr/>
        <a:lstStyle/>
        <a:p>
          <a:r>
            <a:rPr lang="en-BG"/>
            <a:t>Екология и околна среда</a:t>
          </a:r>
        </a:p>
      </dgm:t>
    </dgm:pt>
    <dgm:pt modelId="{3AD8D693-82B1-6647-86E1-5BCAA2FAF2F0}" type="parTrans" cxnId="{4A8B9C32-5F88-9749-9D21-1790E22D5E53}">
      <dgm:prSet/>
      <dgm:spPr/>
      <dgm:t>
        <a:bodyPr/>
        <a:lstStyle/>
        <a:p>
          <a:endParaRPr lang="en-GB"/>
        </a:p>
      </dgm:t>
    </dgm:pt>
    <dgm:pt modelId="{09CCD615-0221-3949-B201-1E4EE5B23E41}" type="sibTrans" cxnId="{4A8B9C32-5F88-9749-9D21-1790E22D5E53}">
      <dgm:prSet/>
      <dgm:spPr/>
      <dgm:t>
        <a:bodyPr/>
        <a:lstStyle/>
        <a:p>
          <a:endParaRPr lang="en-GB"/>
        </a:p>
      </dgm:t>
    </dgm:pt>
    <dgm:pt modelId="{6826FB1E-52FF-AD49-BCBD-7280133BD906}">
      <dgm:prSet/>
      <dgm:spPr/>
      <dgm:t>
        <a:bodyPr/>
        <a:lstStyle/>
        <a:p>
          <a:r>
            <a:rPr lang="en-BG"/>
            <a:t>Здравеопазване и здравно осигуряване</a:t>
          </a:r>
        </a:p>
      </dgm:t>
    </dgm:pt>
    <dgm:pt modelId="{5889ABB8-F745-134E-B937-E4F8B82ACAA6}" type="parTrans" cxnId="{47ED2B99-A890-4C40-9FF3-50768AF5BF9B}">
      <dgm:prSet/>
      <dgm:spPr/>
      <dgm:t>
        <a:bodyPr/>
        <a:lstStyle/>
        <a:p>
          <a:endParaRPr lang="en-GB"/>
        </a:p>
      </dgm:t>
    </dgm:pt>
    <dgm:pt modelId="{C3CF0186-DD03-B246-90E1-99213CF5264C}" type="sibTrans" cxnId="{47ED2B99-A890-4C40-9FF3-50768AF5BF9B}">
      <dgm:prSet/>
      <dgm:spPr/>
      <dgm:t>
        <a:bodyPr/>
        <a:lstStyle/>
        <a:p>
          <a:endParaRPr lang="en-GB"/>
        </a:p>
      </dgm:t>
    </dgm:pt>
    <dgm:pt modelId="{4C9E1064-7216-A04D-AE6F-0850DE97A56B}">
      <dgm:prSet/>
      <dgm:spPr/>
      <dgm:t>
        <a:bodyPr/>
        <a:lstStyle/>
        <a:p>
          <a:r>
            <a:rPr lang="en-BG"/>
            <a:t>Имоти, жилища и комунални услуги</a:t>
          </a:r>
        </a:p>
      </dgm:t>
    </dgm:pt>
    <dgm:pt modelId="{79B1261C-C789-9348-A795-1CFD959110F0}" type="parTrans" cxnId="{3A482198-078C-1842-9BB3-2599413E6675}">
      <dgm:prSet/>
      <dgm:spPr/>
      <dgm:t>
        <a:bodyPr/>
        <a:lstStyle/>
        <a:p>
          <a:endParaRPr lang="en-GB"/>
        </a:p>
      </dgm:t>
    </dgm:pt>
    <dgm:pt modelId="{100EF185-D39F-E248-8A11-86FD0C632084}" type="sibTrans" cxnId="{3A482198-078C-1842-9BB3-2599413E6675}">
      <dgm:prSet/>
      <dgm:spPr/>
      <dgm:t>
        <a:bodyPr/>
        <a:lstStyle/>
        <a:p>
          <a:endParaRPr lang="en-GB"/>
        </a:p>
      </dgm:t>
    </dgm:pt>
    <dgm:pt modelId="{9654BBD5-8BB8-DA41-A915-B4290B59251A}">
      <dgm:prSet/>
      <dgm:spPr/>
    </dgm:pt>
    <dgm:pt modelId="{854278BA-BB7B-3B49-B629-2EA0900A9330}" type="parTrans" cxnId="{EAF6C2E5-34B8-564B-9174-0D0F102AF5FC}">
      <dgm:prSet/>
      <dgm:spPr/>
      <dgm:t>
        <a:bodyPr/>
        <a:lstStyle/>
        <a:p>
          <a:endParaRPr lang="en-GB"/>
        </a:p>
      </dgm:t>
    </dgm:pt>
    <dgm:pt modelId="{5F47DACF-8B5F-B443-8B1E-2E666EAD70FE}" type="sibTrans" cxnId="{EAF6C2E5-34B8-564B-9174-0D0F102AF5FC}">
      <dgm:prSet/>
      <dgm:spPr/>
      <dgm:t>
        <a:bodyPr/>
        <a:lstStyle/>
        <a:p>
          <a:endParaRPr lang="en-GB"/>
        </a:p>
      </dgm:t>
    </dgm:pt>
    <dgm:pt modelId="{CA3DAE20-CE94-FF4A-8AD7-BAD0719D1C71}">
      <dgm:prSet/>
      <dgm:spPr/>
    </dgm:pt>
    <dgm:pt modelId="{AA3362D4-E84D-CC4A-9B6E-09CE0ADCC348}" type="parTrans" cxnId="{A70B8334-26DC-5445-8200-23669290E14B}">
      <dgm:prSet/>
      <dgm:spPr/>
      <dgm:t>
        <a:bodyPr/>
        <a:lstStyle/>
        <a:p>
          <a:endParaRPr lang="en-GB"/>
        </a:p>
      </dgm:t>
    </dgm:pt>
    <dgm:pt modelId="{C70D4672-BAFA-5B47-AD5C-87952E465216}" type="sibTrans" cxnId="{A70B8334-26DC-5445-8200-23669290E14B}">
      <dgm:prSet/>
      <dgm:spPr/>
      <dgm:t>
        <a:bodyPr/>
        <a:lstStyle/>
        <a:p>
          <a:endParaRPr lang="en-GB"/>
        </a:p>
      </dgm:t>
    </dgm:pt>
    <dgm:pt modelId="{2C97F285-7679-7F4D-9401-CB5FD8C2E31E}">
      <dgm:prSet/>
      <dgm:spPr/>
    </dgm:pt>
    <dgm:pt modelId="{6CBD1E13-27C4-0643-9C20-C971DBE8916E}" type="parTrans" cxnId="{45B50AB7-7943-1F4D-A9C2-6AE98D58FBE5}">
      <dgm:prSet/>
      <dgm:spPr/>
      <dgm:t>
        <a:bodyPr/>
        <a:lstStyle/>
        <a:p>
          <a:endParaRPr lang="en-GB"/>
        </a:p>
      </dgm:t>
    </dgm:pt>
    <dgm:pt modelId="{487ECF42-7B7A-2841-A6E6-E094B86E0609}" type="sibTrans" cxnId="{45B50AB7-7943-1F4D-A9C2-6AE98D58FBE5}">
      <dgm:prSet/>
      <dgm:spPr/>
      <dgm:t>
        <a:bodyPr/>
        <a:lstStyle/>
        <a:p>
          <a:endParaRPr lang="en-GB"/>
        </a:p>
      </dgm:t>
    </dgm:pt>
    <dgm:pt modelId="{4A555668-F937-6345-B741-D319C779DFB5}">
      <dgm:prSet/>
      <dgm:spPr/>
    </dgm:pt>
    <dgm:pt modelId="{7751065F-FA2A-0942-9E58-4A0B7A0D21F7}" type="parTrans" cxnId="{8709859E-B57A-CC42-8191-956C19C65805}">
      <dgm:prSet/>
      <dgm:spPr/>
      <dgm:t>
        <a:bodyPr/>
        <a:lstStyle/>
        <a:p>
          <a:endParaRPr lang="en-GB"/>
        </a:p>
      </dgm:t>
    </dgm:pt>
    <dgm:pt modelId="{973F2883-F72B-7343-ABFA-A32B29DEB3C6}" type="sibTrans" cxnId="{8709859E-B57A-CC42-8191-956C19C65805}">
      <dgm:prSet/>
      <dgm:spPr/>
      <dgm:t>
        <a:bodyPr/>
        <a:lstStyle/>
        <a:p>
          <a:endParaRPr lang="en-GB"/>
        </a:p>
      </dgm:t>
    </dgm:pt>
    <dgm:pt modelId="{AAD7FCF1-3CAB-AD4E-88C8-0D3ADD762BA4}">
      <dgm:prSet/>
      <dgm:spPr/>
    </dgm:pt>
    <dgm:pt modelId="{29287B89-D6A8-4048-B600-04FB73FCD412}" type="parTrans" cxnId="{6A90DFB2-5020-8742-AEE4-4245DB95CB56}">
      <dgm:prSet/>
      <dgm:spPr/>
      <dgm:t>
        <a:bodyPr/>
        <a:lstStyle/>
        <a:p>
          <a:endParaRPr lang="en-GB"/>
        </a:p>
      </dgm:t>
    </dgm:pt>
    <dgm:pt modelId="{036FA57E-4EB3-0640-8A22-845FADDC0973}" type="sibTrans" cxnId="{6A90DFB2-5020-8742-AEE4-4245DB95CB56}">
      <dgm:prSet/>
      <dgm:spPr/>
      <dgm:t>
        <a:bodyPr/>
        <a:lstStyle/>
        <a:p>
          <a:endParaRPr lang="en-GB"/>
        </a:p>
      </dgm:t>
    </dgm:pt>
    <dgm:pt modelId="{0377BD49-E0FA-1B42-9B82-7C13D465EBB5}">
      <dgm:prSet/>
      <dgm:spPr/>
    </dgm:pt>
    <dgm:pt modelId="{51C2CF44-3E09-FB4D-9A65-7EB648F764BF}" type="parTrans" cxnId="{5476C5E0-9C55-224C-BE46-8165A09CB5DD}">
      <dgm:prSet/>
      <dgm:spPr/>
      <dgm:t>
        <a:bodyPr/>
        <a:lstStyle/>
        <a:p>
          <a:endParaRPr lang="en-GB"/>
        </a:p>
      </dgm:t>
    </dgm:pt>
    <dgm:pt modelId="{F3EA84C6-B445-3A40-94D9-D95298199E7E}" type="sibTrans" cxnId="{5476C5E0-9C55-224C-BE46-8165A09CB5DD}">
      <dgm:prSet/>
      <dgm:spPr/>
      <dgm:t>
        <a:bodyPr/>
        <a:lstStyle/>
        <a:p>
          <a:endParaRPr lang="en-GB"/>
        </a:p>
      </dgm:t>
    </dgm:pt>
    <dgm:pt modelId="{C680F091-41CB-2B4E-A85F-C1817D7454E0}">
      <dgm:prSet/>
      <dgm:spPr/>
    </dgm:pt>
    <dgm:pt modelId="{D014B229-0609-E340-B425-9738D0BAF58F}" type="parTrans" cxnId="{3DC113C4-2E10-BE4A-8812-E9C3430B0690}">
      <dgm:prSet/>
      <dgm:spPr/>
      <dgm:t>
        <a:bodyPr/>
        <a:lstStyle/>
        <a:p>
          <a:endParaRPr lang="en-GB"/>
        </a:p>
      </dgm:t>
    </dgm:pt>
    <dgm:pt modelId="{9E21FBA9-8649-664C-AD9E-5A3F015B417B}" type="sibTrans" cxnId="{3DC113C4-2E10-BE4A-8812-E9C3430B0690}">
      <dgm:prSet/>
      <dgm:spPr/>
      <dgm:t>
        <a:bodyPr/>
        <a:lstStyle/>
        <a:p>
          <a:endParaRPr lang="en-GB"/>
        </a:p>
      </dgm:t>
    </dgm:pt>
    <dgm:pt modelId="{CDCA74C2-5041-B546-89C3-EC652B569394}">
      <dgm:prSet/>
      <dgm:spPr/>
    </dgm:pt>
    <dgm:pt modelId="{DD51E2C5-1FD9-1145-8F36-90345BA36AA5}" type="parTrans" cxnId="{EF64F391-E00F-5246-988C-0B94F34AE8AA}">
      <dgm:prSet/>
      <dgm:spPr/>
      <dgm:t>
        <a:bodyPr/>
        <a:lstStyle/>
        <a:p>
          <a:endParaRPr lang="en-GB"/>
        </a:p>
      </dgm:t>
    </dgm:pt>
    <dgm:pt modelId="{1D33970C-8460-F343-B647-A6B7529FE114}" type="sibTrans" cxnId="{EF64F391-E00F-5246-988C-0B94F34AE8AA}">
      <dgm:prSet/>
      <dgm:spPr/>
      <dgm:t>
        <a:bodyPr/>
        <a:lstStyle/>
        <a:p>
          <a:endParaRPr lang="en-GB"/>
        </a:p>
      </dgm:t>
    </dgm:pt>
    <dgm:pt modelId="{32A6DAFA-0B22-EE45-BB48-0750DFA65B23}">
      <dgm:prSet/>
      <dgm:spPr/>
    </dgm:pt>
    <dgm:pt modelId="{63E0CD23-E54B-9A47-A254-58FA010EA683}" type="parTrans" cxnId="{E4B77983-130E-D24A-83F3-AC4FBC2350EF}">
      <dgm:prSet/>
      <dgm:spPr/>
      <dgm:t>
        <a:bodyPr/>
        <a:lstStyle/>
        <a:p>
          <a:endParaRPr lang="en-GB"/>
        </a:p>
      </dgm:t>
    </dgm:pt>
    <dgm:pt modelId="{31D8E92F-AD70-924F-BC77-D2EB8140E0A0}" type="sibTrans" cxnId="{E4B77983-130E-D24A-83F3-AC4FBC2350EF}">
      <dgm:prSet/>
      <dgm:spPr/>
      <dgm:t>
        <a:bodyPr/>
        <a:lstStyle/>
        <a:p>
          <a:endParaRPr lang="en-GB"/>
        </a:p>
      </dgm:t>
    </dgm:pt>
    <dgm:pt modelId="{8B50686C-0383-C643-8827-D45748FF7F66}">
      <dgm:prSet/>
      <dgm:spPr/>
    </dgm:pt>
    <dgm:pt modelId="{69282FC1-B880-1240-8574-19FDBA0ED1CE}" type="parTrans" cxnId="{2EF9868F-463C-8749-9711-6D75B318CBE7}">
      <dgm:prSet/>
      <dgm:spPr/>
      <dgm:t>
        <a:bodyPr/>
        <a:lstStyle/>
        <a:p>
          <a:endParaRPr lang="en-GB"/>
        </a:p>
      </dgm:t>
    </dgm:pt>
    <dgm:pt modelId="{8541C790-5CC8-2C43-9A28-49DC79D4B0DC}" type="sibTrans" cxnId="{2EF9868F-463C-8749-9711-6D75B318CBE7}">
      <dgm:prSet/>
      <dgm:spPr/>
      <dgm:t>
        <a:bodyPr/>
        <a:lstStyle/>
        <a:p>
          <a:endParaRPr lang="en-GB"/>
        </a:p>
      </dgm:t>
    </dgm:pt>
    <dgm:pt modelId="{A518EA8D-F6F8-DD45-9DE2-053769ACF18A}">
      <dgm:prSet/>
      <dgm:spPr/>
    </dgm:pt>
    <dgm:pt modelId="{B46F8696-6477-8648-B118-B11DCA32C8AE}" type="parTrans" cxnId="{B9BEDF5C-D315-5642-A363-3FB6EE253CCE}">
      <dgm:prSet/>
      <dgm:spPr/>
      <dgm:t>
        <a:bodyPr/>
        <a:lstStyle/>
        <a:p>
          <a:endParaRPr lang="en-GB"/>
        </a:p>
      </dgm:t>
    </dgm:pt>
    <dgm:pt modelId="{84EAF6D1-034E-104A-84B1-B513DE3A622A}" type="sibTrans" cxnId="{B9BEDF5C-D315-5642-A363-3FB6EE253CCE}">
      <dgm:prSet/>
      <dgm:spPr/>
      <dgm:t>
        <a:bodyPr/>
        <a:lstStyle/>
        <a:p>
          <a:endParaRPr lang="en-GB"/>
        </a:p>
      </dgm:t>
    </dgm:pt>
    <dgm:pt modelId="{8EE14B75-2C75-7D44-AD4A-6323343D8E96}" type="pres">
      <dgm:prSet presAssocID="{E75023F8-7645-934B-8D40-EBD0806BF8F1}" presName="Name0" presStyleCnt="0">
        <dgm:presLayoutVars>
          <dgm:chMax val="7"/>
          <dgm:chPref val="7"/>
          <dgm:dir/>
        </dgm:presLayoutVars>
      </dgm:prSet>
      <dgm:spPr/>
    </dgm:pt>
    <dgm:pt modelId="{932A2A5D-BDC6-E44E-8AE3-3352AB7CFB7E}" type="pres">
      <dgm:prSet presAssocID="{E75023F8-7645-934B-8D40-EBD0806BF8F1}" presName="Name1" presStyleCnt="0"/>
      <dgm:spPr/>
    </dgm:pt>
    <dgm:pt modelId="{36978344-E59F-DB48-A4E7-1F6D1C1AC1B4}" type="pres">
      <dgm:prSet presAssocID="{E75023F8-7645-934B-8D40-EBD0806BF8F1}" presName="cycle" presStyleCnt="0"/>
      <dgm:spPr/>
    </dgm:pt>
    <dgm:pt modelId="{E4AD7D94-F9FC-BA44-8600-0D94556639A0}" type="pres">
      <dgm:prSet presAssocID="{E75023F8-7645-934B-8D40-EBD0806BF8F1}" presName="srcNode" presStyleLbl="node1" presStyleIdx="0" presStyleCnt="7"/>
      <dgm:spPr/>
    </dgm:pt>
    <dgm:pt modelId="{ABD110FC-8921-BF46-ADFB-78C440F9FC95}" type="pres">
      <dgm:prSet presAssocID="{E75023F8-7645-934B-8D40-EBD0806BF8F1}" presName="conn" presStyleLbl="parChTrans1D2" presStyleIdx="0" presStyleCnt="1"/>
      <dgm:spPr/>
    </dgm:pt>
    <dgm:pt modelId="{02BDC413-4CBD-E140-AB11-42C8429C501E}" type="pres">
      <dgm:prSet presAssocID="{E75023F8-7645-934B-8D40-EBD0806BF8F1}" presName="extraNode" presStyleLbl="node1" presStyleIdx="0" presStyleCnt="7"/>
      <dgm:spPr/>
    </dgm:pt>
    <dgm:pt modelId="{3586FD1C-D3DC-AF4C-8F4B-A020BAD79453}" type="pres">
      <dgm:prSet presAssocID="{E75023F8-7645-934B-8D40-EBD0806BF8F1}" presName="dstNode" presStyleLbl="node1" presStyleIdx="0" presStyleCnt="7"/>
      <dgm:spPr/>
    </dgm:pt>
    <dgm:pt modelId="{4BA1839D-490A-7A48-89C1-19AA48564E57}" type="pres">
      <dgm:prSet presAssocID="{AE591C81-AC04-0849-A653-C1FDC3A47E12}" presName="text_1" presStyleLbl="node1" presStyleIdx="0" presStyleCnt="7">
        <dgm:presLayoutVars>
          <dgm:bulletEnabled val="1"/>
        </dgm:presLayoutVars>
      </dgm:prSet>
      <dgm:spPr/>
    </dgm:pt>
    <dgm:pt modelId="{7CF8F1FA-F89B-1044-8004-48345B315733}" type="pres">
      <dgm:prSet presAssocID="{AE591C81-AC04-0849-A653-C1FDC3A47E12}" presName="accent_1" presStyleCnt="0"/>
      <dgm:spPr/>
    </dgm:pt>
    <dgm:pt modelId="{F1ED8B00-AF15-5F4A-A1BA-F32BB09F50E8}" type="pres">
      <dgm:prSet presAssocID="{AE591C81-AC04-0849-A653-C1FDC3A47E12}" presName="accentRepeatNode" presStyleLbl="solidFgAcc1" presStyleIdx="0" presStyleCnt="7"/>
      <dgm:spPr/>
    </dgm:pt>
    <dgm:pt modelId="{7C7C3447-C2D1-4F44-891D-DB9CB50ABD90}" type="pres">
      <dgm:prSet presAssocID="{B4F9E12A-3F51-5B4A-99C8-51D759087329}" presName="text_2" presStyleLbl="node1" presStyleIdx="1" presStyleCnt="7">
        <dgm:presLayoutVars>
          <dgm:bulletEnabled val="1"/>
        </dgm:presLayoutVars>
      </dgm:prSet>
      <dgm:spPr/>
    </dgm:pt>
    <dgm:pt modelId="{2EFE41D3-CB18-2A4D-BAC6-2070FB36A1EB}" type="pres">
      <dgm:prSet presAssocID="{B4F9E12A-3F51-5B4A-99C8-51D759087329}" presName="accent_2" presStyleCnt="0"/>
      <dgm:spPr/>
    </dgm:pt>
    <dgm:pt modelId="{B37C3094-2E28-3F4D-A5E9-1280CFAE508B}" type="pres">
      <dgm:prSet presAssocID="{B4F9E12A-3F51-5B4A-99C8-51D759087329}" presName="accentRepeatNode" presStyleLbl="solidFgAcc1" presStyleIdx="1" presStyleCnt="7"/>
      <dgm:spPr/>
    </dgm:pt>
    <dgm:pt modelId="{FF40528E-C123-0C4E-8B25-953EA97BB8E7}" type="pres">
      <dgm:prSet presAssocID="{878ACE78-95D5-2B4B-B442-04187566463B}" presName="text_3" presStyleLbl="node1" presStyleIdx="2" presStyleCnt="7">
        <dgm:presLayoutVars>
          <dgm:bulletEnabled val="1"/>
        </dgm:presLayoutVars>
      </dgm:prSet>
      <dgm:spPr/>
    </dgm:pt>
    <dgm:pt modelId="{B90AFC27-A815-4C44-8039-D516C0BCC0CC}" type="pres">
      <dgm:prSet presAssocID="{878ACE78-95D5-2B4B-B442-04187566463B}" presName="accent_3" presStyleCnt="0"/>
      <dgm:spPr/>
    </dgm:pt>
    <dgm:pt modelId="{C718DDF7-0F9A-5A41-BDDF-36CC9595B5EE}" type="pres">
      <dgm:prSet presAssocID="{878ACE78-95D5-2B4B-B442-04187566463B}" presName="accentRepeatNode" presStyleLbl="solidFgAcc1" presStyleIdx="2" presStyleCnt="7"/>
      <dgm:spPr/>
    </dgm:pt>
    <dgm:pt modelId="{D4D72705-2491-4B47-8273-45B760B9EFB5}" type="pres">
      <dgm:prSet presAssocID="{90A59C0F-C3C0-6A40-818A-660CA8B2B1EF}" presName="text_4" presStyleLbl="node1" presStyleIdx="3" presStyleCnt="7">
        <dgm:presLayoutVars>
          <dgm:bulletEnabled val="1"/>
        </dgm:presLayoutVars>
      </dgm:prSet>
      <dgm:spPr/>
    </dgm:pt>
    <dgm:pt modelId="{AFD61707-CE4C-2648-9652-10AAED4B3974}" type="pres">
      <dgm:prSet presAssocID="{90A59C0F-C3C0-6A40-818A-660CA8B2B1EF}" presName="accent_4" presStyleCnt="0"/>
      <dgm:spPr/>
    </dgm:pt>
    <dgm:pt modelId="{44B624A9-CE13-A34D-8E77-E19A195E1114}" type="pres">
      <dgm:prSet presAssocID="{90A59C0F-C3C0-6A40-818A-660CA8B2B1EF}" presName="accentRepeatNode" presStyleLbl="solidFgAcc1" presStyleIdx="3" presStyleCnt="7"/>
      <dgm:spPr/>
    </dgm:pt>
    <dgm:pt modelId="{A5A2AA17-3DB5-214D-8343-268182945C96}" type="pres">
      <dgm:prSet presAssocID="{E79928FB-96E4-0348-B1A7-2A86B92A02A6}" presName="text_5" presStyleLbl="node1" presStyleIdx="4" presStyleCnt="7">
        <dgm:presLayoutVars>
          <dgm:bulletEnabled val="1"/>
        </dgm:presLayoutVars>
      </dgm:prSet>
      <dgm:spPr/>
    </dgm:pt>
    <dgm:pt modelId="{841C1D3E-92A0-7148-8EDA-41AB715773E1}" type="pres">
      <dgm:prSet presAssocID="{E79928FB-96E4-0348-B1A7-2A86B92A02A6}" presName="accent_5" presStyleCnt="0"/>
      <dgm:spPr/>
    </dgm:pt>
    <dgm:pt modelId="{012BD8B2-3103-6F43-859D-F6EC5B4628BB}" type="pres">
      <dgm:prSet presAssocID="{E79928FB-96E4-0348-B1A7-2A86B92A02A6}" presName="accentRepeatNode" presStyleLbl="solidFgAcc1" presStyleIdx="4" presStyleCnt="7"/>
      <dgm:spPr/>
    </dgm:pt>
    <dgm:pt modelId="{C8710EE8-6C34-2943-8860-0354EE8C2916}" type="pres">
      <dgm:prSet presAssocID="{6826FB1E-52FF-AD49-BCBD-7280133BD906}" presName="text_6" presStyleLbl="node1" presStyleIdx="5" presStyleCnt="7">
        <dgm:presLayoutVars>
          <dgm:bulletEnabled val="1"/>
        </dgm:presLayoutVars>
      </dgm:prSet>
      <dgm:spPr/>
    </dgm:pt>
    <dgm:pt modelId="{7000F5D7-23C0-5347-ABEC-2B27E3A05671}" type="pres">
      <dgm:prSet presAssocID="{6826FB1E-52FF-AD49-BCBD-7280133BD906}" presName="accent_6" presStyleCnt="0"/>
      <dgm:spPr/>
    </dgm:pt>
    <dgm:pt modelId="{0313685A-4713-F840-9C18-47739752AAAB}" type="pres">
      <dgm:prSet presAssocID="{6826FB1E-52FF-AD49-BCBD-7280133BD906}" presName="accentRepeatNode" presStyleLbl="solidFgAcc1" presStyleIdx="5" presStyleCnt="7"/>
      <dgm:spPr/>
    </dgm:pt>
    <dgm:pt modelId="{D39DD002-1514-EC4C-A341-0BF069B2B320}" type="pres">
      <dgm:prSet presAssocID="{4C9E1064-7216-A04D-AE6F-0850DE97A56B}" presName="text_7" presStyleLbl="node1" presStyleIdx="6" presStyleCnt="7">
        <dgm:presLayoutVars>
          <dgm:bulletEnabled val="1"/>
        </dgm:presLayoutVars>
      </dgm:prSet>
      <dgm:spPr/>
    </dgm:pt>
    <dgm:pt modelId="{A875A499-3588-9544-9702-4F8E4AFCA9C3}" type="pres">
      <dgm:prSet presAssocID="{4C9E1064-7216-A04D-AE6F-0850DE97A56B}" presName="accent_7" presStyleCnt="0"/>
      <dgm:spPr/>
    </dgm:pt>
    <dgm:pt modelId="{FAE2DCA5-F790-204C-A4BA-CE0DB095F569}" type="pres">
      <dgm:prSet presAssocID="{4C9E1064-7216-A04D-AE6F-0850DE97A56B}" presName="accentRepeatNode" presStyleLbl="solidFgAcc1" presStyleIdx="6" presStyleCnt="7"/>
      <dgm:spPr/>
    </dgm:pt>
  </dgm:ptLst>
  <dgm:cxnLst>
    <dgm:cxn modelId="{91BAAE0D-EDE6-0C4C-BAA4-5A142FD39A37}" srcId="{E75023F8-7645-934B-8D40-EBD0806BF8F1}" destId="{878ACE78-95D5-2B4B-B442-04187566463B}" srcOrd="2" destOrd="0" parTransId="{D113B107-BD87-2F4A-AF7B-259D9C6238C4}" sibTransId="{00F10EAD-2EC2-D349-BEE9-0887C63B82EB}"/>
    <dgm:cxn modelId="{D109250E-9D3B-9145-AFAA-1AC8524FE8A9}" type="presOf" srcId="{878ACE78-95D5-2B4B-B442-04187566463B}" destId="{FF40528E-C123-0C4E-8B25-953EA97BB8E7}" srcOrd="0" destOrd="0" presId="urn:microsoft.com/office/officeart/2008/layout/VerticalCurvedList"/>
    <dgm:cxn modelId="{86E58F1A-859A-E247-B4AD-CA6403406123}" srcId="{E75023F8-7645-934B-8D40-EBD0806BF8F1}" destId="{B4F9E12A-3F51-5B4A-99C8-51D759087329}" srcOrd="1" destOrd="0" parTransId="{E6199733-99E8-5548-938C-6FFBEB63B6A4}" sibTransId="{316EC2AC-F648-9B4A-A883-38A138EA3D9D}"/>
    <dgm:cxn modelId="{4A8B9C32-5F88-9749-9D21-1790E22D5E53}" srcId="{E75023F8-7645-934B-8D40-EBD0806BF8F1}" destId="{E79928FB-96E4-0348-B1A7-2A86B92A02A6}" srcOrd="4" destOrd="0" parTransId="{3AD8D693-82B1-6647-86E1-5BCAA2FAF2F0}" sibTransId="{09CCD615-0221-3949-B201-1E4EE5B23E41}"/>
    <dgm:cxn modelId="{A70B8334-26DC-5445-8200-23669290E14B}" srcId="{E75023F8-7645-934B-8D40-EBD0806BF8F1}" destId="{CA3DAE20-CE94-FF4A-8AD7-BAD0719D1C71}" srcOrd="8" destOrd="0" parTransId="{AA3362D4-E84D-CC4A-9B6E-09CE0ADCC348}" sibTransId="{C70D4672-BAFA-5B47-AD5C-87952E465216}"/>
    <dgm:cxn modelId="{EF642237-A87B-144A-BCCB-ABF9CF4DFDCC}" type="presOf" srcId="{B4F9E12A-3F51-5B4A-99C8-51D759087329}" destId="{7C7C3447-C2D1-4F44-891D-DB9CB50ABD90}" srcOrd="0" destOrd="0" presId="urn:microsoft.com/office/officeart/2008/layout/VerticalCurvedList"/>
    <dgm:cxn modelId="{D4CAB944-984D-3042-856A-9FEEE9420C72}" type="presOf" srcId="{4C9E1064-7216-A04D-AE6F-0850DE97A56B}" destId="{D39DD002-1514-EC4C-A341-0BF069B2B320}" srcOrd="0" destOrd="0" presId="urn:microsoft.com/office/officeart/2008/layout/VerticalCurvedList"/>
    <dgm:cxn modelId="{03E17D4C-5C78-7748-B3D2-54E7AA48EDB0}" type="presOf" srcId="{E75023F8-7645-934B-8D40-EBD0806BF8F1}" destId="{8EE14B75-2C75-7D44-AD4A-6323343D8E96}" srcOrd="0" destOrd="0" presId="urn:microsoft.com/office/officeart/2008/layout/VerticalCurvedList"/>
    <dgm:cxn modelId="{69227658-B4A6-AC46-B5E0-FF02F6FC48F9}" srcId="{E75023F8-7645-934B-8D40-EBD0806BF8F1}" destId="{AE591C81-AC04-0849-A653-C1FDC3A47E12}" srcOrd="0" destOrd="0" parTransId="{7E3BEF9E-C53A-714C-AA11-15CADF225C76}" sibTransId="{38E8E0D2-ED59-D04E-A097-09920E4D46F0}"/>
    <dgm:cxn modelId="{B9BEDF5C-D315-5642-A363-3FB6EE253CCE}" srcId="{E75023F8-7645-934B-8D40-EBD0806BF8F1}" destId="{A518EA8D-F6F8-DD45-9DE2-053769ACF18A}" srcOrd="17" destOrd="0" parTransId="{B46F8696-6477-8648-B118-B11DCA32C8AE}" sibTransId="{84EAF6D1-034E-104A-84B1-B513DE3A622A}"/>
    <dgm:cxn modelId="{E4B77983-130E-D24A-83F3-AC4FBC2350EF}" srcId="{E75023F8-7645-934B-8D40-EBD0806BF8F1}" destId="{32A6DAFA-0B22-EE45-BB48-0750DFA65B23}" srcOrd="15" destOrd="0" parTransId="{63E0CD23-E54B-9A47-A254-58FA010EA683}" sibTransId="{31D8E92F-AD70-924F-BC77-D2EB8140E0A0}"/>
    <dgm:cxn modelId="{82AA1188-9946-F546-B59C-B5F8B33D2CFA}" srcId="{E75023F8-7645-934B-8D40-EBD0806BF8F1}" destId="{90A59C0F-C3C0-6A40-818A-660CA8B2B1EF}" srcOrd="3" destOrd="0" parTransId="{F427464C-E8BE-6D4A-9E2C-25C05F6F9853}" sibTransId="{0F2A1044-056F-9D46-A88D-875FB30FC35D}"/>
    <dgm:cxn modelId="{2EF9868F-463C-8749-9711-6D75B318CBE7}" srcId="{E75023F8-7645-934B-8D40-EBD0806BF8F1}" destId="{8B50686C-0383-C643-8827-D45748FF7F66}" srcOrd="16" destOrd="0" parTransId="{69282FC1-B880-1240-8574-19FDBA0ED1CE}" sibTransId="{8541C790-5CC8-2C43-9A28-49DC79D4B0DC}"/>
    <dgm:cxn modelId="{EF64F391-E00F-5246-988C-0B94F34AE8AA}" srcId="{E75023F8-7645-934B-8D40-EBD0806BF8F1}" destId="{CDCA74C2-5041-B546-89C3-EC652B569394}" srcOrd="14" destOrd="0" parTransId="{DD51E2C5-1FD9-1145-8F36-90345BA36AA5}" sibTransId="{1D33970C-8460-F343-B647-A6B7529FE114}"/>
    <dgm:cxn modelId="{6B601498-17A6-AA4A-B650-1461567EFF8C}" type="presOf" srcId="{AE591C81-AC04-0849-A653-C1FDC3A47E12}" destId="{4BA1839D-490A-7A48-89C1-19AA48564E57}" srcOrd="0" destOrd="0" presId="urn:microsoft.com/office/officeart/2008/layout/VerticalCurvedList"/>
    <dgm:cxn modelId="{3A482198-078C-1842-9BB3-2599413E6675}" srcId="{E75023F8-7645-934B-8D40-EBD0806BF8F1}" destId="{4C9E1064-7216-A04D-AE6F-0850DE97A56B}" srcOrd="6" destOrd="0" parTransId="{79B1261C-C789-9348-A795-1CFD959110F0}" sibTransId="{100EF185-D39F-E248-8A11-86FD0C632084}"/>
    <dgm:cxn modelId="{47ED2B99-A890-4C40-9FF3-50768AF5BF9B}" srcId="{E75023F8-7645-934B-8D40-EBD0806BF8F1}" destId="{6826FB1E-52FF-AD49-BCBD-7280133BD906}" srcOrd="5" destOrd="0" parTransId="{5889ABB8-F745-134E-B937-E4F8B82ACAA6}" sibTransId="{C3CF0186-DD03-B246-90E1-99213CF5264C}"/>
    <dgm:cxn modelId="{8709859E-B57A-CC42-8191-956C19C65805}" srcId="{E75023F8-7645-934B-8D40-EBD0806BF8F1}" destId="{4A555668-F937-6345-B741-D319C779DFB5}" srcOrd="10" destOrd="0" parTransId="{7751065F-FA2A-0942-9E58-4A0B7A0D21F7}" sibTransId="{973F2883-F72B-7343-ABFA-A32B29DEB3C6}"/>
    <dgm:cxn modelId="{CF507BA3-501B-B647-927F-6D0AB676439E}" type="presOf" srcId="{38E8E0D2-ED59-D04E-A097-09920E4D46F0}" destId="{ABD110FC-8921-BF46-ADFB-78C440F9FC95}" srcOrd="0" destOrd="0" presId="urn:microsoft.com/office/officeart/2008/layout/VerticalCurvedList"/>
    <dgm:cxn modelId="{4DFE79A9-F56D-364D-A00E-DB9F620DB3E4}" type="presOf" srcId="{6826FB1E-52FF-AD49-BCBD-7280133BD906}" destId="{C8710EE8-6C34-2943-8860-0354EE8C2916}" srcOrd="0" destOrd="0" presId="urn:microsoft.com/office/officeart/2008/layout/VerticalCurvedList"/>
    <dgm:cxn modelId="{6A90DFB2-5020-8742-AEE4-4245DB95CB56}" srcId="{E75023F8-7645-934B-8D40-EBD0806BF8F1}" destId="{AAD7FCF1-3CAB-AD4E-88C8-0D3ADD762BA4}" srcOrd="11" destOrd="0" parTransId="{29287B89-D6A8-4048-B600-04FB73FCD412}" sibTransId="{036FA57E-4EB3-0640-8A22-845FADDC0973}"/>
    <dgm:cxn modelId="{45B50AB7-7943-1F4D-A9C2-6AE98D58FBE5}" srcId="{E75023F8-7645-934B-8D40-EBD0806BF8F1}" destId="{2C97F285-7679-7F4D-9401-CB5FD8C2E31E}" srcOrd="9" destOrd="0" parTransId="{6CBD1E13-27C4-0643-9C20-C971DBE8916E}" sibTransId="{487ECF42-7B7A-2841-A6E6-E094B86E0609}"/>
    <dgm:cxn modelId="{B2F777BF-3C9D-5546-AB93-B0E5DF87C4F4}" type="presOf" srcId="{90A59C0F-C3C0-6A40-818A-660CA8B2B1EF}" destId="{D4D72705-2491-4B47-8273-45B760B9EFB5}" srcOrd="0" destOrd="0" presId="urn:microsoft.com/office/officeart/2008/layout/VerticalCurvedList"/>
    <dgm:cxn modelId="{3DC113C4-2E10-BE4A-8812-E9C3430B0690}" srcId="{E75023F8-7645-934B-8D40-EBD0806BF8F1}" destId="{C680F091-41CB-2B4E-A85F-C1817D7454E0}" srcOrd="13" destOrd="0" parTransId="{D014B229-0609-E340-B425-9738D0BAF58F}" sibTransId="{9E21FBA9-8649-664C-AD9E-5A3F015B417B}"/>
    <dgm:cxn modelId="{B541D2CC-DE96-1D4E-8509-AA9D6678D858}" type="presOf" srcId="{E79928FB-96E4-0348-B1A7-2A86B92A02A6}" destId="{A5A2AA17-3DB5-214D-8343-268182945C96}" srcOrd="0" destOrd="0" presId="urn:microsoft.com/office/officeart/2008/layout/VerticalCurvedList"/>
    <dgm:cxn modelId="{5476C5E0-9C55-224C-BE46-8165A09CB5DD}" srcId="{E75023F8-7645-934B-8D40-EBD0806BF8F1}" destId="{0377BD49-E0FA-1B42-9B82-7C13D465EBB5}" srcOrd="12" destOrd="0" parTransId="{51C2CF44-3E09-FB4D-9A65-7EB648F764BF}" sibTransId="{F3EA84C6-B445-3A40-94D9-D95298199E7E}"/>
    <dgm:cxn modelId="{EAF6C2E5-34B8-564B-9174-0D0F102AF5FC}" srcId="{E75023F8-7645-934B-8D40-EBD0806BF8F1}" destId="{9654BBD5-8BB8-DA41-A915-B4290B59251A}" srcOrd="7" destOrd="0" parTransId="{854278BA-BB7B-3B49-B629-2EA0900A9330}" sibTransId="{5F47DACF-8B5F-B443-8B1E-2E666EAD70FE}"/>
    <dgm:cxn modelId="{957AB509-63F5-D843-BE1A-7337EAE2663F}" type="presParOf" srcId="{8EE14B75-2C75-7D44-AD4A-6323343D8E96}" destId="{932A2A5D-BDC6-E44E-8AE3-3352AB7CFB7E}" srcOrd="0" destOrd="0" presId="urn:microsoft.com/office/officeart/2008/layout/VerticalCurvedList"/>
    <dgm:cxn modelId="{D23C5BA8-3C14-D247-BB04-295F501044AD}" type="presParOf" srcId="{932A2A5D-BDC6-E44E-8AE3-3352AB7CFB7E}" destId="{36978344-E59F-DB48-A4E7-1F6D1C1AC1B4}" srcOrd="0" destOrd="0" presId="urn:microsoft.com/office/officeart/2008/layout/VerticalCurvedList"/>
    <dgm:cxn modelId="{89D16753-5B31-2048-80DD-CFBE85A77A6F}" type="presParOf" srcId="{36978344-E59F-DB48-A4E7-1F6D1C1AC1B4}" destId="{E4AD7D94-F9FC-BA44-8600-0D94556639A0}" srcOrd="0" destOrd="0" presId="urn:microsoft.com/office/officeart/2008/layout/VerticalCurvedList"/>
    <dgm:cxn modelId="{BF2E96BC-E80F-DD4C-9716-464942A86E62}" type="presParOf" srcId="{36978344-E59F-DB48-A4E7-1F6D1C1AC1B4}" destId="{ABD110FC-8921-BF46-ADFB-78C440F9FC95}" srcOrd="1" destOrd="0" presId="urn:microsoft.com/office/officeart/2008/layout/VerticalCurvedList"/>
    <dgm:cxn modelId="{0415639D-259C-7B47-BB2D-41B6E399B1F1}" type="presParOf" srcId="{36978344-E59F-DB48-A4E7-1F6D1C1AC1B4}" destId="{02BDC413-4CBD-E140-AB11-42C8429C501E}" srcOrd="2" destOrd="0" presId="urn:microsoft.com/office/officeart/2008/layout/VerticalCurvedList"/>
    <dgm:cxn modelId="{B0A867C2-D47B-F847-B05D-7A148200F661}" type="presParOf" srcId="{36978344-E59F-DB48-A4E7-1F6D1C1AC1B4}" destId="{3586FD1C-D3DC-AF4C-8F4B-A020BAD79453}" srcOrd="3" destOrd="0" presId="urn:microsoft.com/office/officeart/2008/layout/VerticalCurvedList"/>
    <dgm:cxn modelId="{14FAEAAB-EB1B-6B4C-993E-46275DABDB92}" type="presParOf" srcId="{932A2A5D-BDC6-E44E-8AE3-3352AB7CFB7E}" destId="{4BA1839D-490A-7A48-89C1-19AA48564E57}" srcOrd="1" destOrd="0" presId="urn:microsoft.com/office/officeart/2008/layout/VerticalCurvedList"/>
    <dgm:cxn modelId="{C8DDED20-11F1-6443-9F0F-E1ADCD024C69}" type="presParOf" srcId="{932A2A5D-BDC6-E44E-8AE3-3352AB7CFB7E}" destId="{7CF8F1FA-F89B-1044-8004-48345B315733}" srcOrd="2" destOrd="0" presId="urn:microsoft.com/office/officeart/2008/layout/VerticalCurvedList"/>
    <dgm:cxn modelId="{A6B10B8F-5837-5B4F-9CA3-94F3B9DE2E69}" type="presParOf" srcId="{7CF8F1FA-F89B-1044-8004-48345B315733}" destId="{F1ED8B00-AF15-5F4A-A1BA-F32BB09F50E8}" srcOrd="0" destOrd="0" presId="urn:microsoft.com/office/officeart/2008/layout/VerticalCurvedList"/>
    <dgm:cxn modelId="{779F1620-A129-4545-A399-965031AFF7F8}" type="presParOf" srcId="{932A2A5D-BDC6-E44E-8AE3-3352AB7CFB7E}" destId="{7C7C3447-C2D1-4F44-891D-DB9CB50ABD90}" srcOrd="3" destOrd="0" presId="urn:microsoft.com/office/officeart/2008/layout/VerticalCurvedList"/>
    <dgm:cxn modelId="{96699497-F58F-254E-9ECF-FDD49F56337D}" type="presParOf" srcId="{932A2A5D-BDC6-E44E-8AE3-3352AB7CFB7E}" destId="{2EFE41D3-CB18-2A4D-BAC6-2070FB36A1EB}" srcOrd="4" destOrd="0" presId="urn:microsoft.com/office/officeart/2008/layout/VerticalCurvedList"/>
    <dgm:cxn modelId="{98DF6E44-7CC8-C248-9A8F-48AD2252FE40}" type="presParOf" srcId="{2EFE41D3-CB18-2A4D-BAC6-2070FB36A1EB}" destId="{B37C3094-2E28-3F4D-A5E9-1280CFAE508B}" srcOrd="0" destOrd="0" presId="urn:microsoft.com/office/officeart/2008/layout/VerticalCurvedList"/>
    <dgm:cxn modelId="{D7E0F4FC-4F4B-8345-BF57-61BAB7C9C284}" type="presParOf" srcId="{932A2A5D-BDC6-E44E-8AE3-3352AB7CFB7E}" destId="{FF40528E-C123-0C4E-8B25-953EA97BB8E7}" srcOrd="5" destOrd="0" presId="urn:microsoft.com/office/officeart/2008/layout/VerticalCurvedList"/>
    <dgm:cxn modelId="{4FF65C7F-D21A-B641-A123-8D6F9B7577B1}" type="presParOf" srcId="{932A2A5D-BDC6-E44E-8AE3-3352AB7CFB7E}" destId="{B90AFC27-A815-4C44-8039-D516C0BCC0CC}" srcOrd="6" destOrd="0" presId="urn:microsoft.com/office/officeart/2008/layout/VerticalCurvedList"/>
    <dgm:cxn modelId="{A6993B28-B7A4-824C-AD6E-D53F43BEC48D}" type="presParOf" srcId="{B90AFC27-A815-4C44-8039-D516C0BCC0CC}" destId="{C718DDF7-0F9A-5A41-BDDF-36CC9595B5EE}" srcOrd="0" destOrd="0" presId="urn:microsoft.com/office/officeart/2008/layout/VerticalCurvedList"/>
    <dgm:cxn modelId="{720A9028-9160-F245-8014-A81082FC4C00}" type="presParOf" srcId="{932A2A5D-BDC6-E44E-8AE3-3352AB7CFB7E}" destId="{D4D72705-2491-4B47-8273-45B760B9EFB5}" srcOrd="7" destOrd="0" presId="urn:microsoft.com/office/officeart/2008/layout/VerticalCurvedList"/>
    <dgm:cxn modelId="{5E38105F-3C20-3B46-9FCD-B4A0B00500CC}" type="presParOf" srcId="{932A2A5D-BDC6-E44E-8AE3-3352AB7CFB7E}" destId="{AFD61707-CE4C-2648-9652-10AAED4B3974}" srcOrd="8" destOrd="0" presId="urn:microsoft.com/office/officeart/2008/layout/VerticalCurvedList"/>
    <dgm:cxn modelId="{C0B631D2-57EA-C446-8A3A-F24543A0EA43}" type="presParOf" srcId="{AFD61707-CE4C-2648-9652-10AAED4B3974}" destId="{44B624A9-CE13-A34D-8E77-E19A195E1114}" srcOrd="0" destOrd="0" presId="urn:microsoft.com/office/officeart/2008/layout/VerticalCurvedList"/>
    <dgm:cxn modelId="{8869355F-F550-1247-873A-ACBE58AA3775}" type="presParOf" srcId="{932A2A5D-BDC6-E44E-8AE3-3352AB7CFB7E}" destId="{A5A2AA17-3DB5-214D-8343-268182945C96}" srcOrd="9" destOrd="0" presId="urn:microsoft.com/office/officeart/2008/layout/VerticalCurvedList"/>
    <dgm:cxn modelId="{5AC3BCC9-C920-B241-9796-6D508104078B}" type="presParOf" srcId="{932A2A5D-BDC6-E44E-8AE3-3352AB7CFB7E}" destId="{841C1D3E-92A0-7148-8EDA-41AB715773E1}" srcOrd="10" destOrd="0" presId="urn:microsoft.com/office/officeart/2008/layout/VerticalCurvedList"/>
    <dgm:cxn modelId="{411B213B-9415-314E-8BE9-C94B3E96B073}" type="presParOf" srcId="{841C1D3E-92A0-7148-8EDA-41AB715773E1}" destId="{012BD8B2-3103-6F43-859D-F6EC5B4628BB}" srcOrd="0" destOrd="0" presId="urn:microsoft.com/office/officeart/2008/layout/VerticalCurvedList"/>
    <dgm:cxn modelId="{16979384-C6E2-6F40-9254-23CEB86D4CA0}" type="presParOf" srcId="{932A2A5D-BDC6-E44E-8AE3-3352AB7CFB7E}" destId="{C8710EE8-6C34-2943-8860-0354EE8C2916}" srcOrd="11" destOrd="0" presId="urn:microsoft.com/office/officeart/2008/layout/VerticalCurvedList"/>
    <dgm:cxn modelId="{732CEBE9-5C42-CD49-BA89-01FCD3C5B63A}" type="presParOf" srcId="{932A2A5D-BDC6-E44E-8AE3-3352AB7CFB7E}" destId="{7000F5D7-23C0-5347-ABEC-2B27E3A05671}" srcOrd="12" destOrd="0" presId="urn:microsoft.com/office/officeart/2008/layout/VerticalCurvedList"/>
    <dgm:cxn modelId="{01C8AB92-BE51-1A42-8A6C-6796E51A3CDB}" type="presParOf" srcId="{7000F5D7-23C0-5347-ABEC-2B27E3A05671}" destId="{0313685A-4713-F840-9C18-47739752AAAB}" srcOrd="0" destOrd="0" presId="urn:microsoft.com/office/officeart/2008/layout/VerticalCurvedList"/>
    <dgm:cxn modelId="{A1683E98-9B7F-5540-B7FE-0C52715DCDC5}" type="presParOf" srcId="{932A2A5D-BDC6-E44E-8AE3-3352AB7CFB7E}" destId="{D39DD002-1514-EC4C-A341-0BF069B2B320}" srcOrd="13" destOrd="0" presId="urn:microsoft.com/office/officeart/2008/layout/VerticalCurvedList"/>
    <dgm:cxn modelId="{CCF57097-0E17-A749-860C-CCBA356C268A}" type="presParOf" srcId="{932A2A5D-BDC6-E44E-8AE3-3352AB7CFB7E}" destId="{A875A499-3588-9544-9702-4F8E4AFCA9C3}" srcOrd="14" destOrd="0" presId="urn:microsoft.com/office/officeart/2008/layout/VerticalCurvedList"/>
    <dgm:cxn modelId="{6D0B4C50-0367-B44C-A7B9-46FA2C199181}" type="presParOf" srcId="{A875A499-3588-9544-9702-4F8E4AFCA9C3}" destId="{FAE2DCA5-F790-204C-A4BA-CE0DB095F5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5023F8-7645-934B-8D40-EBD0806BF8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GB"/>
        </a:p>
      </dgm:t>
    </dgm:pt>
    <dgm:pt modelId="{9654BBD5-8BB8-DA41-A915-B4290B59251A}">
      <dgm:prSet/>
      <dgm:spPr/>
      <dgm:t>
        <a:bodyPr/>
        <a:lstStyle/>
        <a:p>
          <a:r>
            <a:rPr lang="en-BG"/>
            <a:t>Информационни технологии и съобщения</a:t>
          </a:r>
        </a:p>
      </dgm:t>
    </dgm:pt>
    <dgm:pt modelId="{854278BA-BB7B-3B49-B629-2EA0900A9330}" type="parTrans" cxnId="{EAF6C2E5-34B8-564B-9174-0D0F102AF5FC}">
      <dgm:prSet/>
      <dgm:spPr/>
      <dgm:t>
        <a:bodyPr/>
        <a:lstStyle/>
        <a:p>
          <a:endParaRPr lang="en-GB"/>
        </a:p>
      </dgm:t>
    </dgm:pt>
    <dgm:pt modelId="{5F47DACF-8B5F-B443-8B1E-2E666EAD70FE}" type="sibTrans" cxnId="{EAF6C2E5-34B8-564B-9174-0D0F102AF5FC}">
      <dgm:prSet/>
      <dgm:spPr/>
      <dgm:t>
        <a:bodyPr/>
        <a:lstStyle/>
        <a:p>
          <a:endParaRPr lang="en-GB"/>
        </a:p>
      </dgm:t>
    </dgm:pt>
    <dgm:pt modelId="{CA3DAE20-CE94-FF4A-8AD7-BAD0719D1C71}">
      <dgm:prSet/>
      <dgm:spPr/>
      <dgm:t>
        <a:bodyPr/>
        <a:lstStyle/>
        <a:p>
          <a:r>
            <a:rPr lang="en-BG"/>
            <a:t>Култура и културно наследство</a:t>
          </a:r>
        </a:p>
      </dgm:t>
    </dgm:pt>
    <dgm:pt modelId="{AA3362D4-E84D-CC4A-9B6E-09CE0ADCC348}" type="parTrans" cxnId="{A70B8334-26DC-5445-8200-23669290E14B}">
      <dgm:prSet/>
      <dgm:spPr/>
      <dgm:t>
        <a:bodyPr/>
        <a:lstStyle/>
        <a:p>
          <a:endParaRPr lang="en-GB"/>
        </a:p>
      </dgm:t>
    </dgm:pt>
    <dgm:pt modelId="{C70D4672-BAFA-5B47-AD5C-87952E465216}" type="sibTrans" cxnId="{A70B8334-26DC-5445-8200-23669290E14B}">
      <dgm:prSet/>
      <dgm:spPr/>
      <dgm:t>
        <a:bodyPr/>
        <a:lstStyle/>
        <a:p>
          <a:endParaRPr lang="en-GB"/>
        </a:p>
      </dgm:t>
    </dgm:pt>
    <dgm:pt modelId="{2C97F285-7679-7F4D-9401-CB5FD8C2E31E}">
      <dgm:prSet/>
      <dgm:spPr/>
      <dgm:t>
        <a:bodyPr/>
        <a:lstStyle/>
        <a:p>
          <a:r>
            <a:rPr lang="en-BG"/>
            <a:t>Образование и квалификация</a:t>
          </a:r>
        </a:p>
      </dgm:t>
    </dgm:pt>
    <dgm:pt modelId="{6CBD1E13-27C4-0643-9C20-C971DBE8916E}" type="parTrans" cxnId="{45B50AB7-7943-1F4D-A9C2-6AE98D58FBE5}">
      <dgm:prSet/>
      <dgm:spPr/>
      <dgm:t>
        <a:bodyPr/>
        <a:lstStyle/>
        <a:p>
          <a:endParaRPr lang="en-GB"/>
        </a:p>
      </dgm:t>
    </dgm:pt>
    <dgm:pt modelId="{487ECF42-7B7A-2841-A6E6-E094B86E0609}" type="sibTrans" cxnId="{45B50AB7-7943-1F4D-A9C2-6AE98D58FBE5}">
      <dgm:prSet/>
      <dgm:spPr/>
      <dgm:t>
        <a:bodyPr/>
        <a:lstStyle/>
        <a:p>
          <a:endParaRPr lang="en-GB"/>
        </a:p>
      </dgm:t>
    </dgm:pt>
    <dgm:pt modelId="{4A555668-F937-6345-B741-D319C779DFB5}">
      <dgm:prSet/>
      <dgm:spPr/>
      <dgm:t>
        <a:bodyPr/>
        <a:lstStyle/>
        <a:p>
          <a:r>
            <a:rPr lang="en-BG"/>
            <a:t>Отбрана и сигурност</a:t>
          </a:r>
        </a:p>
      </dgm:t>
    </dgm:pt>
    <dgm:pt modelId="{7751065F-FA2A-0942-9E58-4A0B7A0D21F7}" type="parTrans" cxnId="{8709859E-B57A-CC42-8191-956C19C65805}">
      <dgm:prSet/>
      <dgm:spPr/>
      <dgm:t>
        <a:bodyPr/>
        <a:lstStyle/>
        <a:p>
          <a:endParaRPr lang="en-GB"/>
        </a:p>
      </dgm:t>
    </dgm:pt>
    <dgm:pt modelId="{973F2883-F72B-7343-ABFA-A32B29DEB3C6}" type="sibTrans" cxnId="{8709859E-B57A-CC42-8191-956C19C65805}">
      <dgm:prSet/>
      <dgm:spPr/>
      <dgm:t>
        <a:bodyPr/>
        <a:lstStyle/>
        <a:p>
          <a:endParaRPr lang="en-GB"/>
        </a:p>
      </dgm:t>
    </dgm:pt>
    <dgm:pt modelId="{AAD7FCF1-3CAB-AD4E-88C8-0D3ADD762BA4}">
      <dgm:prSet/>
      <dgm:spPr/>
      <dgm:t>
        <a:bodyPr/>
        <a:lstStyle/>
        <a:p>
          <a:r>
            <a:rPr lang="en-BG" dirty="0"/>
            <a:t>Работа, пенсия, социално подпомагане</a:t>
          </a:r>
        </a:p>
      </dgm:t>
    </dgm:pt>
    <dgm:pt modelId="{29287B89-D6A8-4048-B600-04FB73FCD412}" type="parTrans" cxnId="{6A90DFB2-5020-8742-AEE4-4245DB95CB56}">
      <dgm:prSet/>
      <dgm:spPr/>
      <dgm:t>
        <a:bodyPr/>
        <a:lstStyle/>
        <a:p>
          <a:endParaRPr lang="en-GB"/>
        </a:p>
      </dgm:t>
    </dgm:pt>
    <dgm:pt modelId="{036FA57E-4EB3-0640-8A22-845FADDC0973}" type="sibTrans" cxnId="{6A90DFB2-5020-8742-AEE4-4245DB95CB56}">
      <dgm:prSet/>
      <dgm:spPr/>
      <dgm:t>
        <a:bodyPr/>
        <a:lstStyle/>
        <a:p>
          <a:endParaRPr lang="en-GB"/>
        </a:p>
      </dgm:t>
    </dgm:pt>
    <dgm:pt modelId="{0377BD49-E0FA-1B42-9B82-7C13D465EBB5}">
      <dgm:prSet/>
      <dgm:spPr/>
      <dgm:t>
        <a:bodyPr/>
        <a:lstStyle/>
        <a:p>
          <a:r>
            <a:rPr lang="en-BG"/>
            <a:t>Селско стопанство и гори</a:t>
          </a:r>
        </a:p>
      </dgm:t>
    </dgm:pt>
    <dgm:pt modelId="{51C2CF44-3E09-FB4D-9A65-7EB648F764BF}" type="parTrans" cxnId="{5476C5E0-9C55-224C-BE46-8165A09CB5DD}">
      <dgm:prSet/>
      <dgm:spPr/>
      <dgm:t>
        <a:bodyPr/>
        <a:lstStyle/>
        <a:p>
          <a:endParaRPr lang="en-GB"/>
        </a:p>
      </dgm:t>
    </dgm:pt>
    <dgm:pt modelId="{F3EA84C6-B445-3A40-94D9-D95298199E7E}" type="sibTrans" cxnId="{5476C5E0-9C55-224C-BE46-8165A09CB5DD}">
      <dgm:prSet/>
      <dgm:spPr/>
      <dgm:t>
        <a:bodyPr/>
        <a:lstStyle/>
        <a:p>
          <a:endParaRPr lang="en-GB"/>
        </a:p>
      </dgm:t>
    </dgm:pt>
    <dgm:pt modelId="{C680F091-41CB-2B4E-A85F-C1817D7454E0}">
      <dgm:prSet/>
      <dgm:spPr/>
      <dgm:t>
        <a:bodyPr/>
        <a:lstStyle/>
        <a:p>
          <a:r>
            <a:rPr lang="en-BG"/>
            <a:t>Социално осигуряване</a:t>
          </a:r>
        </a:p>
      </dgm:t>
    </dgm:pt>
    <dgm:pt modelId="{D014B229-0609-E340-B425-9738D0BAF58F}" type="parTrans" cxnId="{3DC113C4-2E10-BE4A-8812-E9C3430B0690}">
      <dgm:prSet/>
      <dgm:spPr/>
      <dgm:t>
        <a:bodyPr/>
        <a:lstStyle/>
        <a:p>
          <a:endParaRPr lang="en-GB"/>
        </a:p>
      </dgm:t>
    </dgm:pt>
    <dgm:pt modelId="{9E21FBA9-8649-664C-AD9E-5A3F015B417B}" type="sibTrans" cxnId="{3DC113C4-2E10-BE4A-8812-E9C3430B0690}">
      <dgm:prSet/>
      <dgm:spPr/>
      <dgm:t>
        <a:bodyPr/>
        <a:lstStyle/>
        <a:p>
          <a:endParaRPr lang="en-GB"/>
        </a:p>
      </dgm:t>
    </dgm:pt>
    <dgm:pt modelId="{CDCA74C2-5041-B546-89C3-EC652B569394}">
      <dgm:prSet/>
      <dgm:spPr/>
    </dgm:pt>
    <dgm:pt modelId="{DD51E2C5-1FD9-1145-8F36-90345BA36AA5}" type="parTrans" cxnId="{EF64F391-E00F-5246-988C-0B94F34AE8AA}">
      <dgm:prSet/>
      <dgm:spPr/>
      <dgm:t>
        <a:bodyPr/>
        <a:lstStyle/>
        <a:p>
          <a:endParaRPr lang="en-GB"/>
        </a:p>
      </dgm:t>
    </dgm:pt>
    <dgm:pt modelId="{1D33970C-8460-F343-B647-A6B7529FE114}" type="sibTrans" cxnId="{EF64F391-E00F-5246-988C-0B94F34AE8AA}">
      <dgm:prSet/>
      <dgm:spPr/>
      <dgm:t>
        <a:bodyPr/>
        <a:lstStyle/>
        <a:p>
          <a:endParaRPr lang="en-GB"/>
        </a:p>
      </dgm:t>
    </dgm:pt>
    <dgm:pt modelId="{32A6DAFA-0B22-EE45-BB48-0750DFA65B23}">
      <dgm:prSet/>
      <dgm:spPr/>
    </dgm:pt>
    <dgm:pt modelId="{63E0CD23-E54B-9A47-A254-58FA010EA683}" type="parTrans" cxnId="{E4B77983-130E-D24A-83F3-AC4FBC2350EF}">
      <dgm:prSet/>
      <dgm:spPr/>
      <dgm:t>
        <a:bodyPr/>
        <a:lstStyle/>
        <a:p>
          <a:endParaRPr lang="en-GB"/>
        </a:p>
      </dgm:t>
    </dgm:pt>
    <dgm:pt modelId="{31D8E92F-AD70-924F-BC77-D2EB8140E0A0}" type="sibTrans" cxnId="{E4B77983-130E-D24A-83F3-AC4FBC2350EF}">
      <dgm:prSet/>
      <dgm:spPr/>
      <dgm:t>
        <a:bodyPr/>
        <a:lstStyle/>
        <a:p>
          <a:endParaRPr lang="en-GB"/>
        </a:p>
      </dgm:t>
    </dgm:pt>
    <dgm:pt modelId="{8B50686C-0383-C643-8827-D45748FF7F66}">
      <dgm:prSet/>
      <dgm:spPr/>
    </dgm:pt>
    <dgm:pt modelId="{69282FC1-B880-1240-8574-19FDBA0ED1CE}" type="parTrans" cxnId="{2EF9868F-463C-8749-9711-6D75B318CBE7}">
      <dgm:prSet/>
      <dgm:spPr/>
      <dgm:t>
        <a:bodyPr/>
        <a:lstStyle/>
        <a:p>
          <a:endParaRPr lang="en-GB"/>
        </a:p>
      </dgm:t>
    </dgm:pt>
    <dgm:pt modelId="{8541C790-5CC8-2C43-9A28-49DC79D4B0DC}" type="sibTrans" cxnId="{2EF9868F-463C-8749-9711-6D75B318CBE7}">
      <dgm:prSet/>
      <dgm:spPr/>
      <dgm:t>
        <a:bodyPr/>
        <a:lstStyle/>
        <a:p>
          <a:endParaRPr lang="en-GB"/>
        </a:p>
      </dgm:t>
    </dgm:pt>
    <dgm:pt modelId="{A518EA8D-F6F8-DD45-9DE2-053769ACF18A}">
      <dgm:prSet/>
      <dgm:spPr/>
    </dgm:pt>
    <dgm:pt modelId="{B46F8696-6477-8648-B118-B11DCA32C8AE}" type="parTrans" cxnId="{B9BEDF5C-D315-5642-A363-3FB6EE253CCE}">
      <dgm:prSet/>
      <dgm:spPr/>
      <dgm:t>
        <a:bodyPr/>
        <a:lstStyle/>
        <a:p>
          <a:endParaRPr lang="en-GB"/>
        </a:p>
      </dgm:t>
    </dgm:pt>
    <dgm:pt modelId="{84EAF6D1-034E-104A-84B1-B513DE3A622A}" type="sibTrans" cxnId="{B9BEDF5C-D315-5642-A363-3FB6EE253CCE}">
      <dgm:prSet/>
      <dgm:spPr/>
      <dgm:t>
        <a:bodyPr/>
        <a:lstStyle/>
        <a:p>
          <a:endParaRPr lang="en-GB"/>
        </a:p>
      </dgm:t>
    </dgm:pt>
    <dgm:pt modelId="{8EE14B75-2C75-7D44-AD4A-6323343D8E96}" type="pres">
      <dgm:prSet presAssocID="{E75023F8-7645-934B-8D40-EBD0806BF8F1}" presName="Name0" presStyleCnt="0">
        <dgm:presLayoutVars>
          <dgm:chMax val="7"/>
          <dgm:chPref val="7"/>
          <dgm:dir/>
        </dgm:presLayoutVars>
      </dgm:prSet>
      <dgm:spPr/>
    </dgm:pt>
    <dgm:pt modelId="{932A2A5D-BDC6-E44E-8AE3-3352AB7CFB7E}" type="pres">
      <dgm:prSet presAssocID="{E75023F8-7645-934B-8D40-EBD0806BF8F1}" presName="Name1" presStyleCnt="0"/>
      <dgm:spPr/>
    </dgm:pt>
    <dgm:pt modelId="{36978344-E59F-DB48-A4E7-1F6D1C1AC1B4}" type="pres">
      <dgm:prSet presAssocID="{E75023F8-7645-934B-8D40-EBD0806BF8F1}" presName="cycle" presStyleCnt="0"/>
      <dgm:spPr/>
    </dgm:pt>
    <dgm:pt modelId="{E4AD7D94-F9FC-BA44-8600-0D94556639A0}" type="pres">
      <dgm:prSet presAssocID="{E75023F8-7645-934B-8D40-EBD0806BF8F1}" presName="srcNode" presStyleLbl="node1" presStyleIdx="0" presStyleCnt="7"/>
      <dgm:spPr/>
    </dgm:pt>
    <dgm:pt modelId="{ABD110FC-8921-BF46-ADFB-78C440F9FC95}" type="pres">
      <dgm:prSet presAssocID="{E75023F8-7645-934B-8D40-EBD0806BF8F1}" presName="conn" presStyleLbl="parChTrans1D2" presStyleIdx="0" presStyleCnt="1"/>
      <dgm:spPr/>
    </dgm:pt>
    <dgm:pt modelId="{02BDC413-4CBD-E140-AB11-42C8429C501E}" type="pres">
      <dgm:prSet presAssocID="{E75023F8-7645-934B-8D40-EBD0806BF8F1}" presName="extraNode" presStyleLbl="node1" presStyleIdx="0" presStyleCnt="7"/>
      <dgm:spPr/>
    </dgm:pt>
    <dgm:pt modelId="{3586FD1C-D3DC-AF4C-8F4B-A020BAD79453}" type="pres">
      <dgm:prSet presAssocID="{E75023F8-7645-934B-8D40-EBD0806BF8F1}" presName="dstNode" presStyleLbl="node1" presStyleIdx="0" presStyleCnt="7"/>
      <dgm:spPr/>
    </dgm:pt>
    <dgm:pt modelId="{4BE848E2-6AB9-964A-BB2B-3E0E6F9DCC13}" type="pres">
      <dgm:prSet presAssocID="{9654BBD5-8BB8-DA41-A915-B4290B59251A}" presName="text_1" presStyleLbl="node1" presStyleIdx="0" presStyleCnt="7">
        <dgm:presLayoutVars>
          <dgm:bulletEnabled val="1"/>
        </dgm:presLayoutVars>
      </dgm:prSet>
      <dgm:spPr/>
    </dgm:pt>
    <dgm:pt modelId="{50F852F1-5F27-4F48-A5BF-3AFAF94E2DDC}" type="pres">
      <dgm:prSet presAssocID="{9654BBD5-8BB8-DA41-A915-B4290B59251A}" presName="accent_1" presStyleCnt="0"/>
      <dgm:spPr/>
    </dgm:pt>
    <dgm:pt modelId="{853F958E-57C2-B44A-8FBA-AE98C962B3B1}" type="pres">
      <dgm:prSet presAssocID="{9654BBD5-8BB8-DA41-A915-B4290B59251A}" presName="accentRepeatNode" presStyleLbl="solidFgAcc1" presStyleIdx="0" presStyleCnt="7"/>
      <dgm:spPr/>
    </dgm:pt>
    <dgm:pt modelId="{55D2E777-3753-0944-87E1-A9706C1FC84A}" type="pres">
      <dgm:prSet presAssocID="{CA3DAE20-CE94-FF4A-8AD7-BAD0719D1C71}" presName="text_2" presStyleLbl="node1" presStyleIdx="1" presStyleCnt="7">
        <dgm:presLayoutVars>
          <dgm:bulletEnabled val="1"/>
        </dgm:presLayoutVars>
      </dgm:prSet>
      <dgm:spPr/>
    </dgm:pt>
    <dgm:pt modelId="{1409E763-3D6B-DB4F-997D-5832BA0E6F99}" type="pres">
      <dgm:prSet presAssocID="{CA3DAE20-CE94-FF4A-8AD7-BAD0719D1C71}" presName="accent_2" presStyleCnt="0"/>
      <dgm:spPr/>
    </dgm:pt>
    <dgm:pt modelId="{97C9C647-F434-CA4B-9607-7FC9620EE578}" type="pres">
      <dgm:prSet presAssocID="{CA3DAE20-CE94-FF4A-8AD7-BAD0719D1C71}" presName="accentRepeatNode" presStyleLbl="solidFgAcc1" presStyleIdx="1" presStyleCnt="7"/>
      <dgm:spPr/>
    </dgm:pt>
    <dgm:pt modelId="{293E28D5-EB20-BF43-9B58-815CDB050CC9}" type="pres">
      <dgm:prSet presAssocID="{2C97F285-7679-7F4D-9401-CB5FD8C2E31E}" presName="text_3" presStyleLbl="node1" presStyleIdx="2" presStyleCnt="7">
        <dgm:presLayoutVars>
          <dgm:bulletEnabled val="1"/>
        </dgm:presLayoutVars>
      </dgm:prSet>
      <dgm:spPr/>
    </dgm:pt>
    <dgm:pt modelId="{55E29E50-68C1-8846-B6C9-C5AC66D11E93}" type="pres">
      <dgm:prSet presAssocID="{2C97F285-7679-7F4D-9401-CB5FD8C2E31E}" presName="accent_3" presStyleCnt="0"/>
      <dgm:spPr/>
    </dgm:pt>
    <dgm:pt modelId="{9C72168E-BE30-C445-8849-25FD9AFC29BA}" type="pres">
      <dgm:prSet presAssocID="{2C97F285-7679-7F4D-9401-CB5FD8C2E31E}" presName="accentRepeatNode" presStyleLbl="solidFgAcc1" presStyleIdx="2" presStyleCnt="7"/>
      <dgm:spPr/>
    </dgm:pt>
    <dgm:pt modelId="{4E0288DD-D37A-EC45-B6AE-B43E92F2208E}" type="pres">
      <dgm:prSet presAssocID="{4A555668-F937-6345-B741-D319C779DFB5}" presName="text_4" presStyleLbl="node1" presStyleIdx="3" presStyleCnt="7">
        <dgm:presLayoutVars>
          <dgm:bulletEnabled val="1"/>
        </dgm:presLayoutVars>
      </dgm:prSet>
      <dgm:spPr/>
    </dgm:pt>
    <dgm:pt modelId="{97F9D022-5BC5-3244-8BCF-826765A745CB}" type="pres">
      <dgm:prSet presAssocID="{4A555668-F937-6345-B741-D319C779DFB5}" presName="accent_4" presStyleCnt="0"/>
      <dgm:spPr/>
    </dgm:pt>
    <dgm:pt modelId="{D2D3A7AB-2C1F-3541-8D85-BCDC114247BD}" type="pres">
      <dgm:prSet presAssocID="{4A555668-F937-6345-B741-D319C779DFB5}" presName="accentRepeatNode" presStyleLbl="solidFgAcc1" presStyleIdx="3" presStyleCnt="7"/>
      <dgm:spPr/>
    </dgm:pt>
    <dgm:pt modelId="{DDB9D3A8-EE7C-A74C-9C00-3F4AA364F890}" type="pres">
      <dgm:prSet presAssocID="{AAD7FCF1-3CAB-AD4E-88C8-0D3ADD762BA4}" presName="text_5" presStyleLbl="node1" presStyleIdx="4" presStyleCnt="7">
        <dgm:presLayoutVars>
          <dgm:bulletEnabled val="1"/>
        </dgm:presLayoutVars>
      </dgm:prSet>
      <dgm:spPr/>
    </dgm:pt>
    <dgm:pt modelId="{85DA6089-C28A-6E4C-93D6-A735D0834C78}" type="pres">
      <dgm:prSet presAssocID="{AAD7FCF1-3CAB-AD4E-88C8-0D3ADD762BA4}" presName="accent_5" presStyleCnt="0"/>
      <dgm:spPr/>
    </dgm:pt>
    <dgm:pt modelId="{F8F939ED-5C21-924F-8A25-0411A176321B}" type="pres">
      <dgm:prSet presAssocID="{AAD7FCF1-3CAB-AD4E-88C8-0D3ADD762BA4}" presName="accentRepeatNode" presStyleLbl="solidFgAcc1" presStyleIdx="4" presStyleCnt="7"/>
      <dgm:spPr/>
    </dgm:pt>
    <dgm:pt modelId="{06D56F66-E71B-5F42-8C86-10A01BC2E1CB}" type="pres">
      <dgm:prSet presAssocID="{0377BD49-E0FA-1B42-9B82-7C13D465EBB5}" presName="text_6" presStyleLbl="node1" presStyleIdx="5" presStyleCnt="7">
        <dgm:presLayoutVars>
          <dgm:bulletEnabled val="1"/>
        </dgm:presLayoutVars>
      </dgm:prSet>
      <dgm:spPr/>
    </dgm:pt>
    <dgm:pt modelId="{A3B6519F-9BAF-294F-9544-5175E4651599}" type="pres">
      <dgm:prSet presAssocID="{0377BD49-E0FA-1B42-9B82-7C13D465EBB5}" presName="accent_6" presStyleCnt="0"/>
      <dgm:spPr/>
    </dgm:pt>
    <dgm:pt modelId="{2675867B-2ED3-8F46-9377-19892D8173BB}" type="pres">
      <dgm:prSet presAssocID="{0377BD49-E0FA-1B42-9B82-7C13D465EBB5}" presName="accentRepeatNode" presStyleLbl="solidFgAcc1" presStyleIdx="5" presStyleCnt="7"/>
      <dgm:spPr/>
    </dgm:pt>
    <dgm:pt modelId="{7D411D24-3E42-BE42-9C38-5F0A3882347F}" type="pres">
      <dgm:prSet presAssocID="{C680F091-41CB-2B4E-A85F-C1817D7454E0}" presName="text_7" presStyleLbl="node1" presStyleIdx="6" presStyleCnt="7">
        <dgm:presLayoutVars>
          <dgm:bulletEnabled val="1"/>
        </dgm:presLayoutVars>
      </dgm:prSet>
      <dgm:spPr/>
    </dgm:pt>
    <dgm:pt modelId="{10D3DC74-9852-A449-9C43-19E1A34E8C7F}" type="pres">
      <dgm:prSet presAssocID="{C680F091-41CB-2B4E-A85F-C1817D7454E0}" presName="accent_7" presStyleCnt="0"/>
      <dgm:spPr/>
    </dgm:pt>
    <dgm:pt modelId="{12811B62-2A3F-4748-9233-A2615AF50295}" type="pres">
      <dgm:prSet presAssocID="{C680F091-41CB-2B4E-A85F-C1817D7454E0}" presName="accentRepeatNode" presStyleLbl="solidFgAcc1" presStyleIdx="6" presStyleCnt="7"/>
      <dgm:spPr/>
    </dgm:pt>
  </dgm:ptLst>
  <dgm:cxnLst>
    <dgm:cxn modelId="{585D6F1A-E6C8-9D45-9648-7159E3FA2D79}" type="presOf" srcId="{2C97F285-7679-7F4D-9401-CB5FD8C2E31E}" destId="{293E28D5-EB20-BF43-9B58-815CDB050CC9}" srcOrd="0" destOrd="0" presId="urn:microsoft.com/office/officeart/2008/layout/VerticalCurvedList"/>
    <dgm:cxn modelId="{6AEB3D31-595C-374B-A9C8-91BC9DD932CB}" type="presOf" srcId="{AAD7FCF1-3CAB-AD4E-88C8-0D3ADD762BA4}" destId="{DDB9D3A8-EE7C-A74C-9C00-3F4AA364F890}" srcOrd="0" destOrd="0" presId="urn:microsoft.com/office/officeart/2008/layout/VerticalCurvedList"/>
    <dgm:cxn modelId="{A70B8334-26DC-5445-8200-23669290E14B}" srcId="{E75023F8-7645-934B-8D40-EBD0806BF8F1}" destId="{CA3DAE20-CE94-FF4A-8AD7-BAD0719D1C71}" srcOrd="1" destOrd="0" parTransId="{AA3362D4-E84D-CC4A-9B6E-09CE0ADCC348}" sibTransId="{C70D4672-BAFA-5B47-AD5C-87952E465216}"/>
    <dgm:cxn modelId="{8E4A794C-F4B8-7241-97DD-184BAEE7BEC0}" type="presOf" srcId="{4A555668-F937-6345-B741-D319C779DFB5}" destId="{4E0288DD-D37A-EC45-B6AE-B43E92F2208E}" srcOrd="0" destOrd="0" presId="urn:microsoft.com/office/officeart/2008/layout/VerticalCurvedList"/>
    <dgm:cxn modelId="{03E17D4C-5C78-7748-B3D2-54E7AA48EDB0}" type="presOf" srcId="{E75023F8-7645-934B-8D40-EBD0806BF8F1}" destId="{8EE14B75-2C75-7D44-AD4A-6323343D8E96}" srcOrd="0" destOrd="0" presId="urn:microsoft.com/office/officeart/2008/layout/VerticalCurvedList"/>
    <dgm:cxn modelId="{B9BEDF5C-D315-5642-A363-3FB6EE253CCE}" srcId="{E75023F8-7645-934B-8D40-EBD0806BF8F1}" destId="{A518EA8D-F6F8-DD45-9DE2-053769ACF18A}" srcOrd="10" destOrd="0" parTransId="{B46F8696-6477-8648-B118-B11DCA32C8AE}" sibTransId="{84EAF6D1-034E-104A-84B1-B513DE3A622A}"/>
    <dgm:cxn modelId="{CF00AB67-912C-634E-A552-C77DF5BEC843}" type="presOf" srcId="{CA3DAE20-CE94-FF4A-8AD7-BAD0719D1C71}" destId="{55D2E777-3753-0944-87E1-A9706C1FC84A}" srcOrd="0" destOrd="0" presId="urn:microsoft.com/office/officeart/2008/layout/VerticalCurvedList"/>
    <dgm:cxn modelId="{E4B77983-130E-D24A-83F3-AC4FBC2350EF}" srcId="{E75023F8-7645-934B-8D40-EBD0806BF8F1}" destId="{32A6DAFA-0B22-EE45-BB48-0750DFA65B23}" srcOrd="8" destOrd="0" parTransId="{63E0CD23-E54B-9A47-A254-58FA010EA683}" sibTransId="{31D8E92F-AD70-924F-BC77-D2EB8140E0A0}"/>
    <dgm:cxn modelId="{2EF9868F-463C-8749-9711-6D75B318CBE7}" srcId="{E75023F8-7645-934B-8D40-EBD0806BF8F1}" destId="{8B50686C-0383-C643-8827-D45748FF7F66}" srcOrd="9" destOrd="0" parTransId="{69282FC1-B880-1240-8574-19FDBA0ED1CE}" sibTransId="{8541C790-5CC8-2C43-9A28-49DC79D4B0DC}"/>
    <dgm:cxn modelId="{EF64F391-E00F-5246-988C-0B94F34AE8AA}" srcId="{E75023F8-7645-934B-8D40-EBD0806BF8F1}" destId="{CDCA74C2-5041-B546-89C3-EC652B569394}" srcOrd="7" destOrd="0" parTransId="{DD51E2C5-1FD9-1145-8F36-90345BA36AA5}" sibTransId="{1D33970C-8460-F343-B647-A6B7529FE114}"/>
    <dgm:cxn modelId="{BB6D389A-6F5E-F64E-ACBD-726B991E7562}" type="presOf" srcId="{C680F091-41CB-2B4E-A85F-C1817D7454E0}" destId="{7D411D24-3E42-BE42-9C38-5F0A3882347F}" srcOrd="0" destOrd="0" presId="urn:microsoft.com/office/officeart/2008/layout/VerticalCurvedList"/>
    <dgm:cxn modelId="{94DE0F9D-37BA-C44F-A502-835FDBE7FA0B}" type="presOf" srcId="{5F47DACF-8B5F-B443-8B1E-2E666EAD70FE}" destId="{ABD110FC-8921-BF46-ADFB-78C440F9FC95}" srcOrd="0" destOrd="0" presId="urn:microsoft.com/office/officeart/2008/layout/VerticalCurvedList"/>
    <dgm:cxn modelId="{8709859E-B57A-CC42-8191-956C19C65805}" srcId="{E75023F8-7645-934B-8D40-EBD0806BF8F1}" destId="{4A555668-F937-6345-B741-D319C779DFB5}" srcOrd="3" destOrd="0" parTransId="{7751065F-FA2A-0942-9E58-4A0B7A0D21F7}" sibTransId="{973F2883-F72B-7343-ABFA-A32B29DEB3C6}"/>
    <dgm:cxn modelId="{6A90DFB2-5020-8742-AEE4-4245DB95CB56}" srcId="{E75023F8-7645-934B-8D40-EBD0806BF8F1}" destId="{AAD7FCF1-3CAB-AD4E-88C8-0D3ADD762BA4}" srcOrd="4" destOrd="0" parTransId="{29287B89-D6A8-4048-B600-04FB73FCD412}" sibTransId="{036FA57E-4EB3-0640-8A22-845FADDC0973}"/>
    <dgm:cxn modelId="{45B50AB7-7943-1F4D-A9C2-6AE98D58FBE5}" srcId="{E75023F8-7645-934B-8D40-EBD0806BF8F1}" destId="{2C97F285-7679-7F4D-9401-CB5FD8C2E31E}" srcOrd="2" destOrd="0" parTransId="{6CBD1E13-27C4-0643-9C20-C971DBE8916E}" sibTransId="{487ECF42-7B7A-2841-A6E6-E094B86E0609}"/>
    <dgm:cxn modelId="{D98D9EB9-04B3-EA4B-8B11-F2C52D8F490D}" type="presOf" srcId="{9654BBD5-8BB8-DA41-A915-B4290B59251A}" destId="{4BE848E2-6AB9-964A-BB2B-3E0E6F9DCC13}" srcOrd="0" destOrd="0" presId="urn:microsoft.com/office/officeart/2008/layout/VerticalCurvedList"/>
    <dgm:cxn modelId="{3DC113C4-2E10-BE4A-8812-E9C3430B0690}" srcId="{E75023F8-7645-934B-8D40-EBD0806BF8F1}" destId="{C680F091-41CB-2B4E-A85F-C1817D7454E0}" srcOrd="6" destOrd="0" parTransId="{D014B229-0609-E340-B425-9738D0BAF58F}" sibTransId="{9E21FBA9-8649-664C-AD9E-5A3F015B417B}"/>
    <dgm:cxn modelId="{5476C5E0-9C55-224C-BE46-8165A09CB5DD}" srcId="{E75023F8-7645-934B-8D40-EBD0806BF8F1}" destId="{0377BD49-E0FA-1B42-9B82-7C13D465EBB5}" srcOrd="5" destOrd="0" parTransId="{51C2CF44-3E09-FB4D-9A65-7EB648F764BF}" sibTransId="{F3EA84C6-B445-3A40-94D9-D95298199E7E}"/>
    <dgm:cxn modelId="{90057AE1-0738-D64E-B232-681CF740C71C}" type="presOf" srcId="{0377BD49-E0FA-1B42-9B82-7C13D465EBB5}" destId="{06D56F66-E71B-5F42-8C86-10A01BC2E1CB}" srcOrd="0" destOrd="0" presId="urn:microsoft.com/office/officeart/2008/layout/VerticalCurvedList"/>
    <dgm:cxn modelId="{EAF6C2E5-34B8-564B-9174-0D0F102AF5FC}" srcId="{E75023F8-7645-934B-8D40-EBD0806BF8F1}" destId="{9654BBD5-8BB8-DA41-A915-B4290B59251A}" srcOrd="0" destOrd="0" parTransId="{854278BA-BB7B-3B49-B629-2EA0900A9330}" sibTransId="{5F47DACF-8B5F-B443-8B1E-2E666EAD70FE}"/>
    <dgm:cxn modelId="{957AB509-63F5-D843-BE1A-7337EAE2663F}" type="presParOf" srcId="{8EE14B75-2C75-7D44-AD4A-6323343D8E96}" destId="{932A2A5D-BDC6-E44E-8AE3-3352AB7CFB7E}" srcOrd="0" destOrd="0" presId="urn:microsoft.com/office/officeart/2008/layout/VerticalCurvedList"/>
    <dgm:cxn modelId="{D23C5BA8-3C14-D247-BB04-295F501044AD}" type="presParOf" srcId="{932A2A5D-BDC6-E44E-8AE3-3352AB7CFB7E}" destId="{36978344-E59F-DB48-A4E7-1F6D1C1AC1B4}" srcOrd="0" destOrd="0" presId="urn:microsoft.com/office/officeart/2008/layout/VerticalCurvedList"/>
    <dgm:cxn modelId="{89D16753-5B31-2048-80DD-CFBE85A77A6F}" type="presParOf" srcId="{36978344-E59F-DB48-A4E7-1F6D1C1AC1B4}" destId="{E4AD7D94-F9FC-BA44-8600-0D94556639A0}" srcOrd="0" destOrd="0" presId="urn:microsoft.com/office/officeart/2008/layout/VerticalCurvedList"/>
    <dgm:cxn modelId="{BF2E96BC-E80F-DD4C-9716-464942A86E62}" type="presParOf" srcId="{36978344-E59F-DB48-A4E7-1F6D1C1AC1B4}" destId="{ABD110FC-8921-BF46-ADFB-78C440F9FC95}" srcOrd="1" destOrd="0" presId="urn:microsoft.com/office/officeart/2008/layout/VerticalCurvedList"/>
    <dgm:cxn modelId="{0415639D-259C-7B47-BB2D-41B6E399B1F1}" type="presParOf" srcId="{36978344-E59F-DB48-A4E7-1F6D1C1AC1B4}" destId="{02BDC413-4CBD-E140-AB11-42C8429C501E}" srcOrd="2" destOrd="0" presId="urn:microsoft.com/office/officeart/2008/layout/VerticalCurvedList"/>
    <dgm:cxn modelId="{B0A867C2-D47B-F847-B05D-7A148200F661}" type="presParOf" srcId="{36978344-E59F-DB48-A4E7-1F6D1C1AC1B4}" destId="{3586FD1C-D3DC-AF4C-8F4B-A020BAD79453}" srcOrd="3" destOrd="0" presId="urn:microsoft.com/office/officeart/2008/layout/VerticalCurvedList"/>
    <dgm:cxn modelId="{96DF6735-99CA-1D4F-8B80-8172D670ED3C}" type="presParOf" srcId="{932A2A5D-BDC6-E44E-8AE3-3352AB7CFB7E}" destId="{4BE848E2-6AB9-964A-BB2B-3E0E6F9DCC13}" srcOrd="1" destOrd="0" presId="urn:microsoft.com/office/officeart/2008/layout/VerticalCurvedList"/>
    <dgm:cxn modelId="{CA374CD8-3691-FD40-BE71-D6F1CF807A30}" type="presParOf" srcId="{932A2A5D-BDC6-E44E-8AE3-3352AB7CFB7E}" destId="{50F852F1-5F27-4F48-A5BF-3AFAF94E2DDC}" srcOrd="2" destOrd="0" presId="urn:microsoft.com/office/officeart/2008/layout/VerticalCurvedList"/>
    <dgm:cxn modelId="{6B8C2809-EAAF-1247-AAE2-96B44B2EFE52}" type="presParOf" srcId="{50F852F1-5F27-4F48-A5BF-3AFAF94E2DDC}" destId="{853F958E-57C2-B44A-8FBA-AE98C962B3B1}" srcOrd="0" destOrd="0" presId="urn:microsoft.com/office/officeart/2008/layout/VerticalCurvedList"/>
    <dgm:cxn modelId="{01CFBA6D-1935-B642-A1BE-84D9D796F4C3}" type="presParOf" srcId="{932A2A5D-BDC6-E44E-8AE3-3352AB7CFB7E}" destId="{55D2E777-3753-0944-87E1-A9706C1FC84A}" srcOrd="3" destOrd="0" presId="urn:microsoft.com/office/officeart/2008/layout/VerticalCurvedList"/>
    <dgm:cxn modelId="{1963F00A-9CBE-2E40-BD4E-56C39F94B1F5}" type="presParOf" srcId="{932A2A5D-BDC6-E44E-8AE3-3352AB7CFB7E}" destId="{1409E763-3D6B-DB4F-997D-5832BA0E6F99}" srcOrd="4" destOrd="0" presId="urn:microsoft.com/office/officeart/2008/layout/VerticalCurvedList"/>
    <dgm:cxn modelId="{77499433-911E-8D46-8A3B-ACFEC3AC3103}" type="presParOf" srcId="{1409E763-3D6B-DB4F-997D-5832BA0E6F99}" destId="{97C9C647-F434-CA4B-9607-7FC9620EE578}" srcOrd="0" destOrd="0" presId="urn:microsoft.com/office/officeart/2008/layout/VerticalCurvedList"/>
    <dgm:cxn modelId="{A5176B82-03E1-0440-BAC2-CF9A010EFADE}" type="presParOf" srcId="{932A2A5D-BDC6-E44E-8AE3-3352AB7CFB7E}" destId="{293E28D5-EB20-BF43-9B58-815CDB050CC9}" srcOrd="5" destOrd="0" presId="urn:microsoft.com/office/officeart/2008/layout/VerticalCurvedList"/>
    <dgm:cxn modelId="{EEA08AEC-B880-DB4F-ACD2-7A5012655DE6}" type="presParOf" srcId="{932A2A5D-BDC6-E44E-8AE3-3352AB7CFB7E}" destId="{55E29E50-68C1-8846-B6C9-C5AC66D11E93}" srcOrd="6" destOrd="0" presId="urn:microsoft.com/office/officeart/2008/layout/VerticalCurvedList"/>
    <dgm:cxn modelId="{B8D11380-4C74-4644-B4C7-25FF8E23A523}" type="presParOf" srcId="{55E29E50-68C1-8846-B6C9-C5AC66D11E93}" destId="{9C72168E-BE30-C445-8849-25FD9AFC29BA}" srcOrd="0" destOrd="0" presId="urn:microsoft.com/office/officeart/2008/layout/VerticalCurvedList"/>
    <dgm:cxn modelId="{00D73F42-A765-104E-920E-442966EEE253}" type="presParOf" srcId="{932A2A5D-BDC6-E44E-8AE3-3352AB7CFB7E}" destId="{4E0288DD-D37A-EC45-B6AE-B43E92F2208E}" srcOrd="7" destOrd="0" presId="urn:microsoft.com/office/officeart/2008/layout/VerticalCurvedList"/>
    <dgm:cxn modelId="{F80B74DF-2500-9446-A0CC-F0EAFEC8503E}" type="presParOf" srcId="{932A2A5D-BDC6-E44E-8AE3-3352AB7CFB7E}" destId="{97F9D022-5BC5-3244-8BCF-826765A745CB}" srcOrd="8" destOrd="0" presId="urn:microsoft.com/office/officeart/2008/layout/VerticalCurvedList"/>
    <dgm:cxn modelId="{D1A8F289-D7B3-EC43-94B7-AC9642A051D1}" type="presParOf" srcId="{97F9D022-5BC5-3244-8BCF-826765A745CB}" destId="{D2D3A7AB-2C1F-3541-8D85-BCDC114247BD}" srcOrd="0" destOrd="0" presId="urn:microsoft.com/office/officeart/2008/layout/VerticalCurvedList"/>
    <dgm:cxn modelId="{03245278-96F1-1B48-BA50-6DA94325AFA1}" type="presParOf" srcId="{932A2A5D-BDC6-E44E-8AE3-3352AB7CFB7E}" destId="{DDB9D3A8-EE7C-A74C-9C00-3F4AA364F890}" srcOrd="9" destOrd="0" presId="urn:microsoft.com/office/officeart/2008/layout/VerticalCurvedList"/>
    <dgm:cxn modelId="{0EF76033-FC34-9B41-B5AD-36572B59C548}" type="presParOf" srcId="{932A2A5D-BDC6-E44E-8AE3-3352AB7CFB7E}" destId="{85DA6089-C28A-6E4C-93D6-A735D0834C78}" srcOrd="10" destOrd="0" presId="urn:microsoft.com/office/officeart/2008/layout/VerticalCurvedList"/>
    <dgm:cxn modelId="{FA175405-9456-A645-8804-9765A8B092FE}" type="presParOf" srcId="{85DA6089-C28A-6E4C-93D6-A735D0834C78}" destId="{F8F939ED-5C21-924F-8A25-0411A176321B}" srcOrd="0" destOrd="0" presId="urn:microsoft.com/office/officeart/2008/layout/VerticalCurvedList"/>
    <dgm:cxn modelId="{039C16B0-C870-3D4A-9966-04222CDD33B6}" type="presParOf" srcId="{932A2A5D-BDC6-E44E-8AE3-3352AB7CFB7E}" destId="{06D56F66-E71B-5F42-8C86-10A01BC2E1CB}" srcOrd="11" destOrd="0" presId="urn:microsoft.com/office/officeart/2008/layout/VerticalCurvedList"/>
    <dgm:cxn modelId="{02493C8C-B725-E24A-8A22-0E297F0AB05D}" type="presParOf" srcId="{932A2A5D-BDC6-E44E-8AE3-3352AB7CFB7E}" destId="{A3B6519F-9BAF-294F-9544-5175E4651599}" srcOrd="12" destOrd="0" presId="urn:microsoft.com/office/officeart/2008/layout/VerticalCurvedList"/>
    <dgm:cxn modelId="{6504910F-59A3-AA4C-8399-105F37DBCC5D}" type="presParOf" srcId="{A3B6519F-9BAF-294F-9544-5175E4651599}" destId="{2675867B-2ED3-8F46-9377-19892D8173BB}" srcOrd="0" destOrd="0" presId="urn:microsoft.com/office/officeart/2008/layout/VerticalCurvedList"/>
    <dgm:cxn modelId="{40AF41C9-DD0E-2444-9BA8-D5580600189B}" type="presParOf" srcId="{932A2A5D-BDC6-E44E-8AE3-3352AB7CFB7E}" destId="{7D411D24-3E42-BE42-9C38-5F0A3882347F}" srcOrd="13" destOrd="0" presId="urn:microsoft.com/office/officeart/2008/layout/VerticalCurvedList"/>
    <dgm:cxn modelId="{9397CC93-1CBE-9F4A-BD89-0C03FE4ABA6D}" type="presParOf" srcId="{932A2A5D-BDC6-E44E-8AE3-3352AB7CFB7E}" destId="{10D3DC74-9852-A449-9C43-19E1A34E8C7F}" srcOrd="14" destOrd="0" presId="urn:microsoft.com/office/officeart/2008/layout/VerticalCurvedList"/>
    <dgm:cxn modelId="{51AE8E13-6508-734E-8596-95D0FA3300FD}" type="presParOf" srcId="{10D3DC74-9852-A449-9C43-19E1A34E8C7F}" destId="{12811B62-2A3F-4748-9233-A2615AF502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5023F8-7645-934B-8D40-EBD0806BF8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GB"/>
        </a:p>
      </dgm:t>
    </dgm:pt>
    <dgm:pt modelId="{CDCA74C2-5041-B546-89C3-EC652B569394}">
      <dgm:prSet/>
      <dgm:spPr/>
      <dgm:t>
        <a:bodyPr/>
        <a:lstStyle/>
        <a:p>
          <a:r>
            <a:rPr lang="en-BG"/>
            <a:t>Транспорт и превозни средства</a:t>
          </a:r>
        </a:p>
      </dgm:t>
    </dgm:pt>
    <dgm:pt modelId="{DD51E2C5-1FD9-1145-8F36-90345BA36AA5}" type="parTrans" cxnId="{EF64F391-E00F-5246-988C-0B94F34AE8AA}">
      <dgm:prSet/>
      <dgm:spPr/>
      <dgm:t>
        <a:bodyPr/>
        <a:lstStyle/>
        <a:p>
          <a:endParaRPr lang="en-GB"/>
        </a:p>
      </dgm:t>
    </dgm:pt>
    <dgm:pt modelId="{1D33970C-8460-F343-B647-A6B7529FE114}" type="sibTrans" cxnId="{EF64F391-E00F-5246-988C-0B94F34AE8AA}">
      <dgm:prSet/>
      <dgm:spPr/>
      <dgm:t>
        <a:bodyPr/>
        <a:lstStyle/>
        <a:p>
          <a:endParaRPr lang="en-GB"/>
        </a:p>
      </dgm:t>
    </dgm:pt>
    <dgm:pt modelId="{32A6DAFA-0B22-EE45-BB48-0750DFA65B23}">
      <dgm:prSet/>
      <dgm:spPr/>
      <dgm:t>
        <a:bodyPr/>
        <a:lstStyle/>
        <a:p>
          <a:r>
            <a:rPr lang="en-BG"/>
            <a:t>Устройство на територията, строителство и кадастър</a:t>
          </a:r>
        </a:p>
      </dgm:t>
    </dgm:pt>
    <dgm:pt modelId="{63E0CD23-E54B-9A47-A254-58FA010EA683}" type="parTrans" cxnId="{E4B77983-130E-D24A-83F3-AC4FBC2350EF}">
      <dgm:prSet/>
      <dgm:spPr/>
      <dgm:t>
        <a:bodyPr/>
        <a:lstStyle/>
        <a:p>
          <a:endParaRPr lang="en-GB"/>
        </a:p>
      </dgm:t>
    </dgm:pt>
    <dgm:pt modelId="{31D8E92F-AD70-924F-BC77-D2EB8140E0A0}" type="sibTrans" cxnId="{E4B77983-130E-D24A-83F3-AC4FBC2350EF}">
      <dgm:prSet/>
      <dgm:spPr/>
      <dgm:t>
        <a:bodyPr/>
        <a:lstStyle/>
        <a:p>
          <a:endParaRPr lang="en-GB"/>
        </a:p>
      </dgm:t>
    </dgm:pt>
    <dgm:pt modelId="{8B50686C-0383-C643-8827-D45748FF7F66}">
      <dgm:prSet/>
      <dgm:spPr/>
      <dgm:t>
        <a:bodyPr/>
        <a:lstStyle/>
        <a:p>
          <a:r>
            <a:rPr lang="en-BG"/>
            <a:t>Чуждестранни граждани, пребиваващи в България</a:t>
          </a:r>
        </a:p>
      </dgm:t>
    </dgm:pt>
    <dgm:pt modelId="{69282FC1-B880-1240-8574-19FDBA0ED1CE}" type="parTrans" cxnId="{2EF9868F-463C-8749-9711-6D75B318CBE7}">
      <dgm:prSet/>
      <dgm:spPr/>
      <dgm:t>
        <a:bodyPr/>
        <a:lstStyle/>
        <a:p>
          <a:endParaRPr lang="en-GB"/>
        </a:p>
      </dgm:t>
    </dgm:pt>
    <dgm:pt modelId="{8541C790-5CC8-2C43-9A28-49DC79D4B0DC}" type="sibTrans" cxnId="{2EF9868F-463C-8749-9711-6D75B318CBE7}">
      <dgm:prSet/>
      <dgm:spPr/>
      <dgm:t>
        <a:bodyPr/>
        <a:lstStyle/>
        <a:p>
          <a:endParaRPr lang="en-GB"/>
        </a:p>
      </dgm:t>
    </dgm:pt>
    <dgm:pt modelId="{A518EA8D-F6F8-DD45-9DE2-053769ACF18A}">
      <dgm:prSet/>
      <dgm:spPr/>
      <dgm:t>
        <a:bodyPr/>
        <a:lstStyle/>
        <a:p>
          <a:r>
            <a:rPr lang="en-BG"/>
            <a:t>Пътуване и пребиваване в чужбина</a:t>
          </a:r>
        </a:p>
      </dgm:t>
    </dgm:pt>
    <dgm:pt modelId="{B46F8696-6477-8648-B118-B11DCA32C8AE}" type="parTrans" cxnId="{B9BEDF5C-D315-5642-A363-3FB6EE253CCE}">
      <dgm:prSet/>
      <dgm:spPr/>
      <dgm:t>
        <a:bodyPr/>
        <a:lstStyle/>
        <a:p>
          <a:endParaRPr lang="en-GB"/>
        </a:p>
      </dgm:t>
    </dgm:pt>
    <dgm:pt modelId="{84EAF6D1-034E-104A-84B1-B513DE3A622A}" type="sibTrans" cxnId="{B9BEDF5C-D315-5642-A363-3FB6EE253CCE}">
      <dgm:prSet/>
      <dgm:spPr/>
      <dgm:t>
        <a:bodyPr/>
        <a:lstStyle/>
        <a:p>
          <a:endParaRPr lang="en-GB"/>
        </a:p>
      </dgm:t>
    </dgm:pt>
    <dgm:pt modelId="{8EE14B75-2C75-7D44-AD4A-6323343D8E96}" type="pres">
      <dgm:prSet presAssocID="{E75023F8-7645-934B-8D40-EBD0806BF8F1}" presName="Name0" presStyleCnt="0">
        <dgm:presLayoutVars>
          <dgm:chMax val="7"/>
          <dgm:chPref val="7"/>
          <dgm:dir/>
        </dgm:presLayoutVars>
      </dgm:prSet>
      <dgm:spPr/>
    </dgm:pt>
    <dgm:pt modelId="{932A2A5D-BDC6-E44E-8AE3-3352AB7CFB7E}" type="pres">
      <dgm:prSet presAssocID="{E75023F8-7645-934B-8D40-EBD0806BF8F1}" presName="Name1" presStyleCnt="0"/>
      <dgm:spPr/>
    </dgm:pt>
    <dgm:pt modelId="{36978344-E59F-DB48-A4E7-1F6D1C1AC1B4}" type="pres">
      <dgm:prSet presAssocID="{E75023F8-7645-934B-8D40-EBD0806BF8F1}" presName="cycle" presStyleCnt="0"/>
      <dgm:spPr/>
    </dgm:pt>
    <dgm:pt modelId="{E4AD7D94-F9FC-BA44-8600-0D94556639A0}" type="pres">
      <dgm:prSet presAssocID="{E75023F8-7645-934B-8D40-EBD0806BF8F1}" presName="srcNode" presStyleLbl="node1" presStyleIdx="0" presStyleCnt="4"/>
      <dgm:spPr/>
    </dgm:pt>
    <dgm:pt modelId="{ABD110FC-8921-BF46-ADFB-78C440F9FC95}" type="pres">
      <dgm:prSet presAssocID="{E75023F8-7645-934B-8D40-EBD0806BF8F1}" presName="conn" presStyleLbl="parChTrans1D2" presStyleIdx="0" presStyleCnt="1"/>
      <dgm:spPr/>
    </dgm:pt>
    <dgm:pt modelId="{02BDC413-4CBD-E140-AB11-42C8429C501E}" type="pres">
      <dgm:prSet presAssocID="{E75023F8-7645-934B-8D40-EBD0806BF8F1}" presName="extraNode" presStyleLbl="node1" presStyleIdx="0" presStyleCnt="4"/>
      <dgm:spPr/>
    </dgm:pt>
    <dgm:pt modelId="{3586FD1C-D3DC-AF4C-8F4B-A020BAD79453}" type="pres">
      <dgm:prSet presAssocID="{E75023F8-7645-934B-8D40-EBD0806BF8F1}" presName="dstNode" presStyleLbl="node1" presStyleIdx="0" presStyleCnt="4"/>
      <dgm:spPr/>
    </dgm:pt>
    <dgm:pt modelId="{FFE6316E-A581-2A4B-86E0-3223AA12E677}" type="pres">
      <dgm:prSet presAssocID="{CDCA74C2-5041-B546-89C3-EC652B569394}" presName="text_1" presStyleLbl="node1" presStyleIdx="0" presStyleCnt="4">
        <dgm:presLayoutVars>
          <dgm:bulletEnabled val="1"/>
        </dgm:presLayoutVars>
      </dgm:prSet>
      <dgm:spPr/>
    </dgm:pt>
    <dgm:pt modelId="{95CFF6BE-C759-C046-8931-6BB4CD49ECF6}" type="pres">
      <dgm:prSet presAssocID="{CDCA74C2-5041-B546-89C3-EC652B569394}" presName="accent_1" presStyleCnt="0"/>
      <dgm:spPr/>
    </dgm:pt>
    <dgm:pt modelId="{D4784E5F-F8C9-7041-BD5D-61A3C683AE3C}" type="pres">
      <dgm:prSet presAssocID="{CDCA74C2-5041-B546-89C3-EC652B569394}" presName="accentRepeatNode" presStyleLbl="solidFgAcc1" presStyleIdx="0" presStyleCnt="4"/>
      <dgm:spPr/>
    </dgm:pt>
    <dgm:pt modelId="{C164E165-12C8-8844-B2A6-3081FC8B3FD8}" type="pres">
      <dgm:prSet presAssocID="{32A6DAFA-0B22-EE45-BB48-0750DFA65B23}" presName="text_2" presStyleLbl="node1" presStyleIdx="1" presStyleCnt="4">
        <dgm:presLayoutVars>
          <dgm:bulletEnabled val="1"/>
        </dgm:presLayoutVars>
      </dgm:prSet>
      <dgm:spPr/>
    </dgm:pt>
    <dgm:pt modelId="{6548F2A5-1F04-CB40-BF0F-6C1899AD1BBD}" type="pres">
      <dgm:prSet presAssocID="{32A6DAFA-0B22-EE45-BB48-0750DFA65B23}" presName="accent_2" presStyleCnt="0"/>
      <dgm:spPr/>
    </dgm:pt>
    <dgm:pt modelId="{EFCD21DC-48AE-7145-8743-10F7BFBF4E29}" type="pres">
      <dgm:prSet presAssocID="{32A6DAFA-0B22-EE45-BB48-0750DFA65B23}" presName="accentRepeatNode" presStyleLbl="solidFgAcc1" presStyleIdx="1" presStyleCnt="4"/>
      <dgm:spPr/>
    </dgm:pt>
    <dgm:pt modelId="{AE545450-8F03-2043-B669-5198338F4785}" type="pres">
      <dgm:prSet presAssocID="{8B50686C-0383-C643-8827-D45748FF7F66}" presName="text_3" presStyleLbl="node1" presStyleIdx="2" presStyleCnt="4">
        <dgm:presLayoutVars>
          <dgm:bulletEnabled val="1"/>
        </dgm:presLayoutVars>
      </dgm:prSet>
      <dgm:spPr/>
    </dgm:pt>
    <dgm:pt modelId="{0ADDA1C5-4BED-F641-B112-9D5A489C1CC3}" type="pres">
      <dgm:prSet presAssocID="{8B50686C-0383-C643-8827-D45748FF7F66}" presName="accent_3" presStyleCnt="0"/>
      <dgm:spPr/>
    </dgm:pt>
    <dgm:pt modelId="{FFFB0ECF-0393-9747-8719-D0CD67150FC0}" type="pres">
      <dgm:prSet presAssocID="{8B50686C-0383-C643-8827-D45748FF7F66}" presName="accentRepeatNode" presStyleLbl="solidFgAcc1" presStyleIdx="2" presStyleCnt="4"/>
      <dgm:spPr/>
    </dgm:pt>
    <dgm:pt modelId="{D8E73394-3770-9547-B66A-42A8A651DC2D}" type="pres">
      <dgm:prSet presAssocID="{A518EA8D-F6F8-DD45-9DE2-053769ACF18A}" presName="text_4" presStyleLbl="node1" presStyleIdx="3" presStyleCnt="4">
        <dgm:presLayoutVars>
          <dgm:bulletEnabled val="1"/>
        </dgm:presLayoutVars>
      </dgm:prSet>
      <dgm:spPr/>
    </dgm:pt>
    <dgm:pt modelId="{89AA0AE2-5B52-904D-88BB-EBB37DEF1919}" type="pres">
      <dgm:prSet presAssocID="{A518EA8D-F6F8-DD45-9DE2-053769ACF18A}" presName="accent_4" presStyleCnt="0"/>
      <dgm:spPr/>
    </dgm:pt>
    <dgm:pt modelId="{A1CF23D2-A350-EF4C-AAF3-7E47D857F62A}" type="pres">
      <dgm:prSet presAssocID="{A518EA8D-F6F8-DD45-9DE2-053769ACF18A}" presName="accentRepeatNode" presStyleLbl="solidFgAcc1" presStyleIdx="3" presStyleCnt="4"/>
      <dgm:spPr/>
    </dgm:pt>
  </dgm:ptLst>
  <dgm:cxnLst>
    <dgm:cxn modelId="{391F6307-7CA9-6449-A641-CD1BA991691B}" type="presOf" srcId="{A518EA8D-F6F8-DD45-9DE2-053769ACF18A}" destId="{D8E73394-3770-9547-B66A-42A8A651DC2D}" srcOrd="0" destOrd="0" presId="urn:microsoft.com/office/officeart/2008/layout/VerticalCurvedList"/>
    <dgm:cxn modelId="{C46B8D3C-2EC1-354F-884B-DCF0CF09EB60}" type="presOf" srcId="{1D33970C-8460-F343-B647-A6B7529FE114}" destId="{ABD110FC-8921-BF46-ADFB-78C440F9FC95}" srcOrd="0" destOrd="0" presId="urn:microsoft.com/office/officeart/2008/layout/VerticalCurvedList"/>
    <dgm:cxn modelId="{03E17D4C-5C78-7748-B3D2-54E7AA48EDB0}" type="presOf" srcId="{E75023F8-7645-934B-8D40-EBD0806BF8F1}" destId="{8EE14B75-2C75-7D44-AD4A-6323343D8E96}" srcOrd="0" destOrd="0" presId="urn:microsoft.com/office/officeart/2008/layout/VerticalCurvedList"/>
    <dgm:cxn modelId="{B9BEDF5C-D315-5642-A363-3FB6EE253CCE}" srcId="{E75023F8-7645-934B-8D40-EBD0806BF8F1}" destId="{A518EA8D-F6F8-DD45-9DE2-053769ACF18A}" srcOrd="3" destOrd="0" parTransId="{B46F8696-6477-8648-B118-B11DCA32C8AE}" sibTransId="{84EAF6D1-034E-104A-84B1-B513DE3A622A}"/>
    <dgm:cxn modelId="{E4B77983-130E-D24A-83F3-AC4FBC2350EF}" srcId="{E75023F8-7645-934B-8D40-EBD0806BF8F1}" destId="{32A6DAFA-0B22-EE45-BB48-0750DFA65B23}" srcOrd="1" destOrd="0" parTransId="{63E0CD23-E54B-9A47-A254-58FA010EA683}" sibTransId="{31D8E92F-AD70-924F-BC77-D2EB8140E0A0}"/>
    <dgm:cxn modelId="{F8ECA88B-143E-C24A-BA22-4A8B5778EA64}" type="presOf" srcId="{CDCA74C2-5041-B546-89C3-EC652B569394}" destId="{FFE6316E-A581-2A4B-86E0-3223AA12E677}" srcOrd="0" destOrd="0" presId="urn:microsoft.com/office/officeart/2008/layout/VerticalCurvedList"/>
    <dgm:cxn modelId="{2EF9868F-463C-8749-9711-6D75B318CBE7}" srcId="{E75023F8-7645-934B-8D40-EBD0806BF8F1}" destId="{8B50686C-0383-C643-8827-D45748FF7F66}" srcOrd="2" destOrd="0" parTransId="{69282FC1-B880-1240-8574-19FDBA0ED1CE}" sibTransId="{8541C790-5CC8-2C43-9A28-49DC79D4B0DC}"/>
    <dgm:cxn modelId="{EF64F391-E00F-5246-988C-0B94F34AE8AA}" srcId="{E75023F8-7645-934B-8D40-EBD0806BF8F1}" destId="{CDCA74C2-5041-B546-89C3-EC652B569394}" srcOrd="0" destOrd="0" parTransId="{DD51E2C5-1FD9-1145-8F36-90345BA36AA5}" sibTransId="{1D33970C-8460-F343-B647-A6B7529FE114}"/>
    <dgm:cxn modelId="{C23D0AE5-44F9-034B-91B7-4510CF33596B}" type="presOf" srcId="{32A6DAFA-0B22-EE45-BB48-0750DFA65B23}" destId="{C164E165-12C8-8844-B2A6-3081FC8B3FD8}" srcOrd="0" destOrd="0" presId="urn:microsoft.com/office/officeart/2008/layout/VerticalCurvedList"/>
    <dgm:cxn modelId="{4D056EEE-E8E9-094C-A9EF-A9C3B289AC58}" type="presOf" srcId="{8B50686C-0383-C643-8827-D45748FF7F66}" destId="{AE545450-8F03-2043-B669-5198338F4785}" srcOrd="0" destOrd="0" presId="urn:microsoft.com/office/officeart/2008/layout/VerticalCurvedList"/>
    <dgm:cxn modelId="{957AB509-63F5-D843-BE1A-7337EAE2663F}" type="presParOf" srcId="{8EE14B75-2C75-7D44-AD4A-6323343D8E96}" destId="{932A2A5D-BDC6-E44E-8AE3-3352AB7CFB7E}" srcOrd="0" destOrd="0" presId="urn:microsoft.com/office/officeart/2008/layout/VerticalCurvedList"/>
    <dgm:cxn modelId="{D23C5BA8-3C14-D247-BB04-295F501044AD}" type="presParOf" srcId="{932A2A5D-BDC6-E44E-8AE3-3352AB7CFB7E}" destId="{36978344-E59F-DB48-A4E7-1F6D1C1AC1B4}" srcOrd="0" destOrd="0" presId="urn:microsoft.com/office/officeart/2008/layout/VerticalCurvedList"/>
    <dgm:cxn modelId="{89D16753-5B31-2048-80DD-CFBE85A77A6F}" type="presParOf" srcId="{36978344-E59F-DB48-A4E7-1F6D1C1AC1B4}" destId="{E4AD7D94-F9FC-BA44-8600-0D94556639A0}" srcOrd="0" destOrd="0" presId="urn:microsoft.com/office/officeart/2008/layout/VerticalCurvedList"/>
    <dgm:cxn modelId="{BF2E96BC-E80F-DD4C-9716-464942A86E62}" type="presParOf" srcId="{36978344-E59F-DB48-A4E7-1F6D1C1AC1B4}" destId="{ABD110FC-8921-BF46-ADFB-78C440F9FC95}" srcOrd="1" destOrd="0" presId="urn:microsoft.com/office/officeart/2008/layout/VerticalCurvedList"/>
    <dgm:cxn modelId="{0415639D-259C-7B47-BB2D-41B6E399B1F1}" type="presParOf" srcId="{36978344-E59F-DB48-A4E7-1F6D1C1AC1B4}" destId="{02BDC413-4CBD-E140-AB11-42C8429C501E}" srcOrd="2" destOrd="0" presId="urn:microsoft.com/office/officeart/2008/layout/VerticalCurvedList"/>
    <dgm:cxn modelId="{B0A867C2-D47B-F847-B05D-7A148200F661}" type="presParOf" srcId="{36978344-E59F-DB48-A4E7-1F6D1C1AC1B4}" destId="{3586FD1C-D3DC-AF4C-8F4B-A020BAD79453}" srcOrd="3" destOrd="0" presId="urn:microsoft.com/office/officeart/2008/layout/VerticalCurvedList"/>
    <dgm:cxn modelId="{71CD97DC-4AAB-4E44-BC9D-0F3C7ADFF0DF}" type="presParOf" srcId="{932A2A5D-BDC6-E44E-8AE3-3352AB7CFB7E}" destId="{FFE6316E-A581-2A4B-86E0-3223AA12E677}" srcOrd="1" destOrd="0" presId="urn:microsoft.com/office/officeart/2008/layout/VerticalCurvedList"/>
    <dgm:cxn modelId="{804DB078-6A09-5F45-9D19-095DC1D335A8}" type="presParOf" srcId="{932A2A5D-BDC6-E44E-8AE3-3352AB7CFB7E}" destId="{95CFF6BE-C759-C046-8931-6BB4CD49ECF6}" srcOrd="2" destOrd="0" presId="urn:microsoft.com/office/officeart/2008/layout/VerticalCurvedList"/>
    <dgm:cxn modelId="{5643AB0F-433A-6648-83F2-7471B634808E}" type="presParOf" srcId="{95CFF6BE-C759-C046-8931-6BB4CD49ECF6}" destId="{D4784E5F-F8C9-7041-BD5D-61A3C683AE3C}" srcOrd="0" destOrd="0" presId="urn:microsoft.com/office/officeart/2008/layout/VerticalCurvedList"/>
    <dgm:cxn modelId="{BB9FD310-A957-4940-934D-48BA00249823}" type="presParOf" srcId="{932A2A5D-BDC6-E44E-8AE3-3352AB7CFB7E}" destId="{C164E165-12C8-8844-B2A6-3081FC8B3FD8}" srcOrd="3" destOrd="0" presId="urn:microsoft.com/office/officeart/2008/layout/VerticalCurvedList"/>
    <dgm:cxn modelId="{DF3C8085-D238-3146-A673-5EA13C07F079}" type="presParOf" srcId="{932A2A5D-BDC6-E44E-8AE3-3352AB7CFB7E}" destId="{6548F2A5-1F04-CB40-BF0F-6C1899AD1BBD}" srcOrd="4" destOrd="0" presId="urn:microsoft.com/office/officeart/2008/layout/VerticalCurvedList"/>
    <dgm:cxn modelId="{7A4C33FC-2CD5-1D41-B466-6D35C97624F2}" type="presParOf" srcId="{6548F2A5-1F04-CB40-BF0F-6C1899AD1BBD}" destId="{EFCD21DC-48AE-7145-8743-10F7BFBF4E29}" srcOrd="0" destOrd="0" presId="urn:microsoft.com/office/officeart/2008/layout/VerticalCurvedList"/>
    <dgm:cxn modelId="{A444D454-E569-AC4B-9107-52752F5571FE}" type="presParOf" srcId="{932A2A5D-BDC6-E44E-8AE3-3352AB7CFB7E}" destId="{AE545450-8F03-2043-B669-5198338F4785}" srcOrd="5" destOrd="0" presId="urn:microsoft.com/office/officeart/2008/layout/VerticalCurvedList"/>
    <dgm:cxn modelId="{E56E9265-8401-C141-BC05-0D08679FE60B}" type="presParOf" srcId="{932A2A5D-BDC6-E44E-8AE3-3352AB7CFB7E}" destId="{0ADDA1C5-4BED-F641-B112-9D5A489C1CC3}" srcOrd="6" destOrd="0" presId="urn:microsoft.com/office/officeart/2008/layout/VerticalCurvedList"/>
    <dgm:cxn modelId="{C80905FC-AEAC-3940-83FA-5116E5561880}" type="presParOf" srcId="{0ADDA1C5-4BED-F641-B112-9D5A489C1CC3}" destId="{FFFB0ECF-0393-9747-8719-D0CD67150FC0}" srcOrd="0" destOrd="0" presId="urn:microsoft.com/office/officeart/2008/layout/VerticalCurvedList"/>
    <dgm:cxn modelId="{32394A26-2A34-8145-918A-ACD5B3A77AEA}" type="presParOf" srcId="{932A2A5D-BDC6-E44E-8AE3-3352AB7CFB7E}" destId="{D8E73394-3770-9547-B66A-42A8A651DC2D}" srcOrd="7" destOrd="0" presId="urn:microsoft.com/office/officeart/2008/layout/VerticalCurvedList"/>
    <dgm:cxn modelId="{384D2A11-9CD0-AA49-B931-4AC3382C45EF}" type="presParOf" srcId="{932A2A5D-BDC6-E44E-8AE3-3352AB7CFB7E}" destId="{89AA0AE2-5B52-904D-88BB-EBB37DEF1919}" srcOrd="8" destOrd="0" presId="urn:microsoft.com/office/officeart/2008/layout/VerticalCurvedList"/>
    <dgm:cxn modelId="{480F0D32-F163-8549-995E-73C07E6546FF}" type="presParOf" srcId="{89AA0AE2-5B52-904D-88BB-EBB37DEF1919}" destId="{A1CF23D2-A350-EF4C-AAF3-7E47D857F6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5023F8-7645-934B-8D40-EBD0806BF8F1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40E512A-948F-8143-9D53-DA991E16F946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BG" sz="1600"/>
            <a:t>Какво представлява услугата</a:t>
          </a:r>
        </a:p>
      </dgm:t>
    </dgm:pt>
    <dgm:pt modelId="{A698562C-EC8B-5745-9616-965ABADFBB0C}" type="parTrans" cxnId="{745805F2-13CA-1244-A415-3B44D4D12014}">
      <dgm:prSet/>
      <dgm:spPr/>
      <dgm:t>
        <a:bodyPr/>
        <a:lstStyle/>
        <a:p>
          <a:endParaRPr lang="en-GB" sz="4000"/>
        </a:p>
      </dgm:t>
    </dgm:pt>
    <dgm:pt modelId="{854AD4A7-F7EA-B945-8EAF-376CE3653B59}" type="sibTrans" cxnId="{745805F2-13CA-1244-A415-3B44D4D12014}">
      <dgm:prSet/>
      <dgm:spPr/>
      <dgm:t>
        <a:bodyPr/>
        <a:lstStyle/>
        <a:p>
          <a:endParaRPr lang="en-GB" sz="4000"/>
        </a:p>
      </dgm:t>
    </dgm:pt>
    <dgm:pt modelId="{A410DE29-A800-1849-B69E-D37F9307C737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BG" sz="1600" dirty="0"/>
            <a:t>Какво е правното основание, въз основа на което услугата се предоставя</a:t>
          </a:r>
        </a:p>
      </dgm:t>
    </dgm:pt>
    <dgm:pt modelId="{1ABB976B-6191-B74C-B426-D1C1E1CA517D}" type="parTrans" cxnId="{F9B3AD43-92A6-8F42-A77E-7FC8E7310E29}">
      <dgm:prSet/>
      <dgm:spPr/>
      <dgm:t>
        <a:bodyPr/>
        <a:lstStyle/>
        <a:p>
          <a:endParaRPr lang="en-GB" sz="4000"/>
        </a:p>
      </dgm:t>
    </dgm:pt>
    <dgm:pt modelId="{5CF5CB5F-601E-AE4B-8308-C2E826C49D63}" type="sibTrans" cxnId="{F9B3AD43-92A6-8F42-A77E-7FC8E7310E29}">
      <dgm:prSet/>
      <dgm:spPr/>
      <dgm:t>
        <a:bodyPr/>
        <a:lstStyle/>
        <a:p>
          <a:endParaRPr lang="en-GB" sz="4000"/>
        </a:p>
      </dgm:t>
    </dgm:pt>
    <dgm:pt modelId="{0FDB8245-92D1-1543-90BC-F5D09CD7DE76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BG" sz="1600" dirty="0"/>
            <a:t>Какво е необходимо да потребителя да приготви предварително</a:t>
          </a:r>
        </a:p>
      </dgm:t>
    </dgm:pt>
    <dgm:pt modelId="{DDE5CFC5-157E-0346-A994-E2690C5FF203}" type="parTrans" cxnId="{99B0348C-F758-C945-926D-7C690F243565}">
      <dgm:prSet/>
      <dgm:spPr/>
      <dgm:t>
        <a:bodyPr/>
        <a:lstStyle/>
        <a:p>
          <a:endParaRPr lang="en-GB" sz="4000"/>
        </a:p>
      </dgm:t>
    </dgm:pt>
    <dgm:pt modelId="{8593D2EE-3F62-6144-945F-58C03703B118}" type="sibTrans" cxnId="{99B0348C-F758-C945-926D-7C690F243565}">
      <dgm:prSet/>
      <dgm:spPr/>
      <dgm:t>
        <a:bodyPr/>
        <a:lstStyle/>
        <a:p>
          <a:endParaRPr lang="en-GB" sz="4000"/>
        </a:p>
      </dgm:t>
    </dgm:pt>
    <dgm:pt modelId="{DC1E38E1-B39E-E641-A1C6-FF067A67BFA0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BG" sz="1600" dirty="0"/>
            <a:t>Какви са възможните начини за заявяване на услугата</a:t>
          </a:r>
        </a:p>
      </dgm:t>
    </dgm:pt>
    <dgm:pt modelId="{648B5B11-E24B-5543-8035-8406B203A750}" type="parTrans" cxnId="{B7A9BE22-B93D-9F4F-9A64-3643E7041A0A}">
      <dgm:prSet/>
      <dgm:spPr/>
      <dgm:t>
        <a:bodyPr/>
        <a:lstStyle/>
        <a:p>
          <a:endParaRPr lang="en-GB" sz="4000"/>
        </a:p>
      </dgm:t>
    </dgm:pt>
    <dgm:pt modelId="{0FE9027A-012C-4943-9539-178E94B1B407}" type="sibTrans" cxnId="{B7A9BE22-B93D-9F4F-9A64-3643E7041A0A}">
      <dgm:prSet/>
      <dgm:spPr/>
      <dgm:t>
        <a:bodyPr/>
        <a:lstStyle/>
        <a:p>
          <a:endParaRPr lang="en-GB" sz="4000"/>
        </a:p>
      </dgm:t>
    </dgm:pt>
    <dgm:pt modelId="{6299342F-42AA-4242-93A7-5C52939ADA27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BG" sz="1600" dirty="0"/>
            <a:t>Описание на процедурата (като стъпки) за електронно заявяване</a:t>
          </a:r>
        </a:p>
      </dgm:t>
    </dgm:pt>
    <dgm:pt modelId="{869BC419-DF8D-2641-9F93-155B4A2EC9E2}" type="parTrans" cxnId="{A15E212C-3972-D142-87BA-40489EFD8453}">
      <dgm:prSet/>
      <dgm:spPr/>
      <dgm:t>
        <a:bodyPr/>
        <a:lstStyle/>
        <a:p>
          <a:endParaRPr lang="en-GB" sz="4000"/>
        </a:p>
      </dgm:t>
    </dgm:pt>
    <dgm:pt modelId="{C62A37DE-D678-A748-92BC-C8BCB0133E8F}" type="sibTrans" cxnId="{A15E212C-3972-D142-87BA-40489EFD8453}">
      <dgm:prSet/>
      <dgm:spPr/>
      <dgm:t>
        <a:bodyPr/>
        <a:lstStyle/>
        <a:p>
          <a:endParaRPr lang="en-GB" sz="4000"/>
        </a:p>
      </dgm:t>
    </dgm:pt>
    <dgm:pt modelId="{15C52795-2515-3648-A594-784F8AF66D62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BG" sz="1600" dirty="0"/>
            <a:t>Описание на резултата от услугата: кой ще издаде крайния документ и по какъв начин може да се получи документа</a:t>
          </a:r>
        </a:p>
      </dgm:t>
    </dgm:pt>
    <dgm:pt modelId="{628F9DB1-2FA1-8246-98A0-104456EACE3E}" type="parTrans" cxnId="{120AA585-321E-FF48-ABCC-B321B1E3F588}">
      <dgm:prSet/>
      <dgm:spPr/>
      <dgm:t>
        <a:bodyPr/>
        <a:lstStyle/>
        <a:p>
          <a:endParaRPr lang="en-GB" sz="4000"/>
        </a:p>
      </dgm:t>
    </dgm:pt>
    <dgm:pt modelId="{E7838D86-F4A0-1B41-BB07-5C1E719DE5CF}" type="sibTrans" cxnId="{120AA585-321E-FF48-ABCC-B321B1E3F588}">
      <dgm:prSet/>
      <dgm:spPr/>
      <dgm:t>
        <a:bodyPr/>
        <a:lstStyle/>
        <a:p>
          <a:endParaRPr lang="en-GB" sz="4000"/>
        </a:p>
      </dgm:t>
    </dgm:pt>
    <dgm:pt modelId="{7F507C5E-9124-5E4E-9B4D-AE55F263FFB0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BG" sz="1600" dirty="0"/>
            <a:t>Кои общински администрации предоставят тази услуга</a:t>
          </a:r>
        </a:p>
      </dgm:t>
    </dgm:pt>
    <dgm:pt modelId="{6C51457A-F8F6-4349-947B-C96C8C5C0D4C}" type="parTrans" cxnId="{E388A7CD-E3E9-684A-A3A4-A4C94FCCD1A9}">
      <dgm:prSet/>
      <dgm:spPr/>
      <dgm:t>
        <a:bodyPr/>
        <a:lstStyle/>
        <a:p>
          <a:endParaRPr lang="en-GB" sz="4000"/>
        </a:p>
      </dgm:t>
    </dgm:pt>
    <dgm:pt modelId="{FC3D8BF3-E174-AB4A-BE82-35E56886A6CF}" type="sibTrans" cxnId="{E388A7CD-E3E9-684A-A3A4-A4C94FCCD1A9}">
      <dgm:prSet/>
      <dgm:spPr/>
      <dgm:t>
        <a:bodyPr/>
        <a:lstStyle/>
        <a:p>
          <a:endParaRPr lang="en-GB" sz="4000"/>
        </a:p>
      </dgm:t>
    </dgm:pt>
    <dgm:pt modelId="{0CDBD9EC-4F88-854E-ABB4-E7EC5598920F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BG" sz="1600" dirty="0"/>
            <a:t>Какви образци на документи има, свързани с услугата</a:t>
          </a:r>
        </a:p>
      </dgm:t>
    </dgm:pt>
    <dgm:pt modelId="{366981C6-47E6-1C4D-AD01-33422CB7D9C1}" type="parTrans" cxnId="{2B0D5C97-E845-8845-AD3E-7894A2A7F555}">
      <dgm:prSet/>
      <dgm:spPr/>
      <dgm:t>
        <a:bodyPr/>
        <a:lstStyle/>
        <a:p>
          <a:endParaRPr lang="en-GB"/>
        </a:p>
      </dgm:t>
    </dgm:pt>
    <dgm:pt modelId="{79788C19-9E28-084E-9653-BD26B7FF1C62}" type="sibTrans" cxnId="{2B0D5C97-E845-8845-AD3E-7894A2A7F555}">
      <dgm:prSet/>
      <dgm:spPr/>
      <dgm:t>
        <a:bodyPr/>
        <a:lstStyle/>
        <a:p>
          <a:endParaRPr lang="en-GB"/>
        </a:p>
      </dgm:t>
    </dgm:pt>
    <dgm:pt modelId="{541E820A-84D0-7043-8CAA-8108B831AB2A}" type="pres">
      <dgm:prSet presAssocID="{E75023F8-7645-934B-8D40-EBD0806BF8F1}" presName="diagram" presStyleCnt="0">
        <dgm:presLayoutVars>
          <dgm:dir/>
          <dgm:resizeHandles val="exact"/>
        </dgm:presLayoutVars>
      </dgm:prSet>
      <dgm:spPr/>
    </dgm:pt>
    <dgm:pt modelId="{797BDE1C-D2FF-0A45-9355-D99E9746B15D}" type="pres">
      <dgm:prSet presAssocID="{340E512A-948F-8143-9D53-DA991E16F946}" presName="node" presStyleLbl="node1" presStyleIdx="0" presStyleCnt="8">
        <dgm:presLayoutVars>
          <dgm:bulletEnabled val="1"/>
        </dgm:presLayoutVars>
      </dgm:prSet>
      <dgm:spPr/>
    </dgm:pt>
    <dgm:pt modelId="{B8450C6B-B424-2543-9299-D4B7CFD97582}" type="pres">
      <dgm:prSet presAssocID="{854AD4A7-F7EA-B945-8EAF-376CE3653B59}" presName="sibTrans" presStyleCnt="0"/>
      <dgm:spPr/>
    </dgm:pt>
    <dgm:pt modelId="{263C389E-1D9A-1345-948C-A2645E68D668}" type="pres">
      <dgm:prSet presAssocID="{A410DE29-A800-1849-B69E-D37F9307C737}" presName="node" presStyleLbl="node1" presStyleIdx="1" presStyleCnt="8">
        <dgm:presLayoutVars>
          <dgm:bulletEnabled val="1"/>
        </dgm:presLayoutVars>
      </dgm:prSet>
      <dgm:spPr/>
    </dgm:pt>
    <dgm:pt modelId="{62DEC70E-11FB-874C-91EA-CB82F94DD909}" type="pres">
      <dgm:prSet presAssocID="{5CF5CB5F-601E-AE4B-8308-C2E826C49D63}" presName="sibTrans" presStyleCnt="0"/>
      <dgm:spPr/>
    </dgm:pt>
    <dgm:pt modelId="{61B0CBBE-08F3-C44D-ACA2-09455085B57E}" type="pres">
      <dgm:prSet presAssocID="{0FDB8245-92D1-1543-90BC-F5D09CD7DE76}" presName="node" presStyleLbl="node1" presStyleIdx="2" presStyleCnt="8">
        <dgm:presLayoutVars>
          <dgm:bulletEnabled val="1"/>
        </dgm:presLayoutVars>
      </dgm:prSet>
      <dgm:spPr/>
    </dgm:pt>
    <dgm:pt modelId="{0FC71A22-BF8F-7B44-A1A9-7B80945FE789}" type="pres">
      <dgm:prSet presAssocID="{8593D2EE-3F62-6144-945F-58C03703B118}" presName="sibTrans" presStyleCnt="0"/>
      <dgm:spPr/>
    </dgm:pt>
    <dgm:pt modelId="{9E8C8B95-41E4-DC48-8A7D-C9FEFF092961}" type="pres">
      <dgm:prSet presAssocID="{0CDBD9EC-4F88-854E-ABB4-E7EC5598920F}" presName="node" presStyleLbl="node1" presStyleIdx="3" presStyleCnt="8">
        <dgm:presLayoutVars>
          <dgm:bulletEnabled val="1"/>
        </dgm:presLayoutVars>
      </dgm:prSet>
      <dgm:spPr/>
    </dgm:pt>
    <dgm:pt modelId="{13A1BCC3-8486-3F4B-A9B8-E35876BA1796}" type="pres">
      <dgm:prSet presAssocID="{79788C19-9E28-084E-9653-BD26B7FF1C62}" presName="sibTrans" presStyleCnt="0"/>
      <dgm:spPr/>
    </dgm:pt>
    <dgm:pt modelId="{A4499E59-F93E-6E4F-AC87-8E17386F8E4A}" type="pres">
      <dgm:prSet presAssocID="{DC1E38E1-B39E-E641-A1C6-FF067A67BFA0}" presName="node" presStyleLbl="node1" presStyleIdx="4" presStyleCnt="8">
        <dgm:presLayoutVars>
          <dgm:bulletEnabled val="1"/>
        </dgm:presLayoutVars>
      </dgm:prSet>
      <dgm:spPr/>
    </dgm:pt>
    <dgm:pt modelId="{412E9D41-19DB-9B47-9F5E-086882BBBFBA}" type="pres">
      <dgm:prSet presAssocID="{0FE9027A-012C-4943-9539-178E94B1B407}" presName="sibTrans" presStyleCnt="0"/>
      <dgm:spPr/>
    </dgm:pt>
    <dgm:pt modelId="{463E397B-D73C-7A4A-BA59-0FFA0324C8F1}" type="pres">
      <dgm:prSet presAssocID="{6299342F-42AA-4242-93A7-5C52939ADA27}" presName="node" presStyleLbl="node1" presStyleIdx="5" presStyleCnt="8">
        <dgm:presLayoutVars>
          <dgm:bulletEnabled val="1"/>
        </dgm:presLayoutVars>
      </dgm:prSet>
      <dgm:spPr/>
    </dgm:pt>
    <dgm:pt modelId="{1564B303-7E85-9B4D-8664-87CFB704DFBB}" type="pres">
      <dgm:prSet presAssocID="{C62A37DE-D678-A748-92BC-C8BCB0133E8F}" presName="sibTrans" presStyleCnt="0"/>
      <dgm:spPr/>
    </dgm:pt>
    <dgm:pt modelId="{E68241D4-23DD-804C-A9BE-C3A6D95E0504}" type="pres">
      <dgm:prSet presAssocID="{15C52795-2515-3648-A594-784F8AF66D62}" presName="node" presStyleLbl="node1" presStyleIdx="6" presStyleCnt="8">
        <dgm:presLayoutVars>
          <dgm:bulletEnabled val="1"/>
        </dgm:presLayoutVars>
      </dgm:prSet>
      <dgm:spPr/>
    </dgm:pt>
    <dgm:pt modelId="{C128B882-09BA-BF45-80AF-715C0AF5A23E}" type="pres">
      <dgm:prSet presAssocID="{E7838D86-F4A0-1B41-BB07-5C1E719DE5CF}" presName="sibTrans" presStyleCnt="0"/>
      <dgm:spPr/>
    </dgm:pt>
    <dgm:pt modelId="{BFCF1D8A-8D96-0646-9549-C2AB783A46AD}" type="pres">
      <dgm:prSet presAssocID="{7F507C5E-9124-5E4E-9B4D-AE55F263FFB0}" presName="node" presStyleLbl="node1" presStyleIdx="7" presStyleCnt="8">
        <dgm:presLayoutVars>
          <dgm:bulletEnabled val="1"/>
        </dgm:presLayoutVars>
      </dgm:prSet>
      <dgm:spPr/>
    </dgm:pt>
  </dgm:ptLst>
  <dgm:cxnLst>
    <dgm:cxn modelId="{B75F1F18-5A2A-E248-B59C-F7BE58B84301}" type="presOf" srcId="{E75023F8-7645-934B-8D40-EBD0806BF8F1}" destId="{541E820A-84D0-7043-8CAA-8108B831AB2A}" srcOrd="0" destOrd="0" presId="urn:microsoft.com/office/officeart/2005/8/layout/default"/>
    <dgm:cxn modelId="{B7A9BE22-B93D-9F4F-9A64-3643E7041A0A}" srcId="{E75023F8-7645-934B-8D40-EBD0806BF8F1}" destId="{DC1E38E1-B39E-E641-A1C6-FF067A67BFA0}" srcOrd="4" destOrd="0" parTransId="{648B5B11-E24B-5543-8035-8406B203A750}" sibTransId="{0FE9027A-012C-4943-9539-178E94B1B407}"/>
    <dgm:cxn modelId="{A15E212C-3972-D142-87BA-40489EFD8453}" srcId="{E75023F8-7645-934B-8D40-EBD0806BF8F1}" destId="{6299342F-42AA-4242-93A7-5C52939ADA27}" srcOrd="5" destOrd="0" parTransId="{869BC419-DF8D-2641-9F93-155B4A2EC9E2}" sibTransId="{C62A37DE-D678-A748-92BC-C8BCB0133E8F}"/>
    <dgm:cxn modelId="{5A3D0A30-5842-484D-B3DD-25512A482DE5}" type="presOf" srcId="{340E512A-948F-8143-9D53-DA991E16F946}" destId="{797BDE1C-D2FF-0A45-9355-D99E9746B15D}" srcOrd="0" destOrd="0" presId="urn:microsoft.com/office/officeart/2005/8/layout/default"/>
    <dgm:cxn modelId="{170A363C-9C23-C44D-9B2A-BA8781C7E257}" type="presOf" srcId="{0CDBD9EC-4F88-854E-ABB4-E7EC5598920F}" destId="{9E8C8B95-41E4-DC48-8A7D-C9FEFF092961}" srcOrd="0" destOrd="0" presId="urn:microsoft.com/office/officeart/2005/8/layout/default"/>
    <dgm:cxn modelId="{F9B3AD43-92A6-8F42-A77E-7FC8E7310E29}" srcId="{E75023F8-7645-934B-8D40-EBD0806BF8F1}" destId="{A410DE29-A800-1849-B69E-D37F9307C737}" srcOrd="1" destOrd="0" parTransId="{1ABB976B-6191-B74C-B426-D1C1E1CA517D}" sibTransId="{5CF5CB5F-601E-AE4B-8308-C2E826C49D63}"/>
    <dgm:cxn modelId="{FD371F56-5478-9D47-8155-0F7D5E7E6219}" type="presOf" srcId="{0FDB8245-92D1-1543-90BC-F5D09CD7DE76}" destId="{61B0CBBE-08F3-C44D-ACA2-09455085B57E}" srcOrd="0" destOrd="0" presId="urn:microsoft.com/office/officeart/2005/8/layout/default"/>
    <dgm:cxn modelId="{DDED7C74-2C4D-434C-848B-48BE0CDB48F7}" type="presOf" srcId="{6299342F-42AA-4242-93A7-5C52939ADA27}" destId="{463E397B-D73C-7A4A-BA59-0FFA0324C8F1}" srcOrd="0" destOrd="0" presId="urn:microsoft.com/office/officeart/2005/8/layout/default"/>
    <dgm:cxn modelId="{120AA585-321E-FF48-ABCC-B321B1E3F588}" srcId="{E75023F8-7645-934B-8D40-EBD0806BF8F1}" destId="{15C52795-2515-3648-A594-784F8AF66D62}" srcOrd="6" destOrd="0" parTransId="{628F9DB1-2FA1-8246-98A0-104456EACE3E}" sibTransId="{E7838D86-F4A0-1B41-BB07-5C1E719DE5CF}"/>
    <dgm:cxn modelId="{AD26A387-8364-BA48-85C1-15CFBEA2168F}" type="presOf" srcId="{15C52795-2515-3648-A594-784F8AF66D62}" destId="{E68241D4-23DD-804C-A9BE-C3A6D95E0504}" srcOrd="0" destOrd="0" presId="urn:microsoft.com/office/officeart/2005/8/layout/default"/>
    <dgm:cxn modelId="{99B0348C-F758-C945-926D-7C690F243565}" srcId="{E75023F8-7645-934B-8D40-EBD0806BF8F1}" destId="{0FDB8245-92D1-1543-90BC-F5D09CD7DE76}" srcOrd="2" destOrd="0" parTransId="{DDE5CFC5-157E-0346-A994-E2690C5FF203}" sibTransId="{8593D2EE-3F62-6144-945F-58C03703B118}"/>
    <dgm:cxn modelId="{2B0D5C97-E845-8845-AD3E-7894A2A7F555}" srcId="{E75023F8-7645-934B-8D40-EBD0806BF8F1}" destId="{0CDBD9EC-4F88-854E-ABB4-E7EC5598920F}" srcOrd="3" destOrd="0" parTransId="{366981C6-47E6-1C4D-AD01-33422CB7D9C1}" sibTransId="{79788C19-9E28-084E-9653-BD26B7FF1C62}"/>
    <dgm:cxn modelId="{8F3E599E-06F2-7E40-939D-76C1D931E484}" type="presOf" srcId="{7F507C5E-9124-5E4E-9B4D-AE55F263FFB0}" destId="{BFCF1D8A-8D96-0646-9549-C2AB783A46AD}" srcOrd="0" destOrd="0" presId="urn:microsoft.com/office/officeart/2005/8/layout/default"/>
    <dgm:cxn modelId="{B7ACC3C7-0E1F-9B4D-8A91-EADDA1439E68}" type="presOf" srcId="{DC1E38E1-B39E-E641-A1C6-FF067A67BFA0}" destId="{A4499E59-F93E-6E4F-AC87-8E17386F8E4A}" srcOrd="0" destOrd="0" presId="urn:microsoft.com/office/officeart/2005/8/layout/default"/>
    <dgm:cxn modelId="{E388A7CD-E3E9-684A-A3A4-A4C94FCCD1A9}" srcId="{E75023F8-7645-934B-8D40-EBD0806BF8F1}" destId="{7F507C5E-9124-5E4E-9B4D-AE55F263FFB0}" srcOrd="7" destOrd="0" parTransId="{6C51457A-F8F6-4349-947B-C96C8C5C0D4C}" sibTransId="{FC3D8BF3-E174-AB4A-BE82-35E56886A6CF}"/>
    <dgm:cxn modelId="{D65F6CEA-4C6E-434F-8B61-63D523FDFE8B}" type="presOf" srcId="{A410DE29-A800-1849-B69E-D37F9307C737}" destId="{263C389E-1D9A-1345-948C-A2645E68D668}" srcOrd="0" destOrd="0" presId="urn:microsoft.com/office/officeart/2005/8/layout/default"/>
    <dgm:cxn modelId="{745805F2-13CA-1244-A415-3B44D4D12014}" srcId="{E75023F8-7645-934B-8D40-EBD0806BF8F1}" destId="{340E512A-948F-8143-9D53-DA991E16F946}" srcOrd="0" destOrd="0" parTransId="{A698562C-EC8B-5745-9616-965ABADFBB0C}" sibTransId="{854AD4A7-F7EA-B945-8EAF-376CE3653B59}"/>
    <dgm:cxn modelId="{B1835577-89CF-3048-8235-E45612399408}" type="presParOf" srcId="{541E820A-84D0-7043-8CAA-8108B831AB2A}" destId="{797BDE1C-D2FF-0A45-9355-D99E9746B15D}" srcOrd="0" destOrd="0" presId="urn:microsoft.com/office/officeart/2005/8/layout/default"/>
    <dgm:cxn modelId="{42152E6E-C93D-694C-B7FB-1F33DAEAE9B1}" type="presParOf" srcId="{541E820A-84D0-7043-8CAA-8108B831AB2A}" destId="{B8450C6B-B424-2543-9299-D4B7CFD97582}" srcOrd="1" destOrd="0" presId="urn:microsoft.com/office/officeart/2005/8/layout/default"/>
    <dgm:cxn modelId="{916059EE-11B8-DD44-98FE-1F298FB349E0}" type="presParOf" srcId="{541E820A-84D0-7043-8CAA-8108B831AB2A}" destId="{263C389E-1D9A-1345-948C-A2645E68D668}" srcOrd="2" destOrd="0" presId="urn:microsoft.com/office/officeart/2005/8/layout/default"/>
    <dgm:cxn modelId="{F68922F7-A28A-6844-A158-0E2DF2541116}" type="presParOf" srcId="{541E820A-84D0-7043-8CAA-8108B831AB2A}" destId="{62DEC70E-11FB-874C-91EA-CB82F94DD909}" srcOrd="3" destOrd="0" presId="urn:microsoft.com/office/officeart/2005/8/layout/default"/>
    <dgm:cxn modelId="{42415F6A-8C64-4D42-B0A4-2BD8A87F232B}" type="presParOf" srcId="{541E820A-84D0-7043-8CAA-8108B831AB2A}" destId="{61B0CBBE-08F3-C44D-ACA2-09455085B57E}" srcOrd="4" destOrd="0" presId="urn:microsoft.com/office/officeart/2005/8/layout/default"/>
    <dgm:cxn modelId="{FB93124A-C125-D543-B48A-FC99037A8078}" type="presParOf" srcId="{541E820A-84D0-7043-8CAA-8108B831AB2A}" destId="{0FC71A22-BF8F-7B44-A1A9-7B80945FE789}" srcOrd="5" destOrd="0" presId="urn:microsoft.com/office/officeart/2005/8/layout/default"/>
    <dgm:cxn modelId="{237B630A-69F3-4F4A-BE30-D639888EEFB9}" type="presParOf" srcId="{541E820A-84D0-7043-8CAA-8108B831AB2A}" destId="{9E8C8B95-41E4-DC48-8A7D-C9FEFF092961}" srcOrd="6" destOrd="0" presId="urn:microsoft.com/office/officeart/2005/8/layout/default"/>
    <dgm:cxn modelId="{0173A91E-315C-464E-9652-51758A77CACD}" type="presParOf" srcId="{541E820A-84D0-7043-8CAA-8108B831AB2A}" destId="{13A1BCC3-8486-3F4B-A9B8-E35876BA1796}" srcOrd="7" destOrd="0" presId="urn:microsoft.com/office/officeart/2005/8/layout/default"/>
    <dgm:cxn modelId="{39D67F05-6792-AF4F-8FB8-AD03C7E7EB98}" type="presParOf" srcId="{541E820A-84D0-7043-8CAA-8108B831AB2A}" destId="{A4499E59-F93E-6E4F-AC87-8E17386F8E4A}" srcOrd="8" destOrd="0" presId="urn:microsoft.com/office/officeart/2005/8/layout/default"/>
    <dgm:cxn modelId="{F87770E8-04C7-6E4F-8860-18F8ED71F1F8}" type="presParOf" srcId="{541E820A-84D0-7043-8CAA-8108B831AB2A}" destId="{412E9D41-19DB-9B47-9F5E-086882BBBFBA}" srcOrd="9" destOrd="0" presId="urn:microsoft.com/office/officeart/2005/8/layout/default"/>
    <dgm:cxn modelId="{BB981FEE-3D6D-5544-BEEB-8BCA9F2044E9}" type="presParOf" srcId="{541E820A-84D0-7043-8CAA-8108B831AB2A}" destId="{463E397B-D73C-7A4A-BA59-0FFA0324C8F1}" srcOrd="10" destOrd="0" presId="urn:microsoft.com/office/officeart/2005/8/layout/default"/>
    <dgm:cxn modelId="{CD56AB07-D1CD-7B4B-8911-668A6A598B2D}" type="presParOf" srcId="{541E820A-84D0-7043-8CAA-8108B831AB2A}" destId="{1564B303-7E85-9B4D-8664-87CFB704DFBB}" srcOrd="11" destOrd="0" presId="urn:microsoft.com/office/officeart/2005/8/layout/default"/>
    <dgm:cxn modelId="{0ECF41B7-9835-FA45-A3A8-B25D15B08394}" type="presParOf" srcId="{541E820A-84D0-7043-8CAA-8108B831AB2A}" destId="{E68241D4-23DD-804C-A9BE-C3A6D95E0504}" srcOrd="12" destOrd="0" presId="urn:microsoft.com/office/officeart/2005/8/layout/default"/>
    <dgm:cxn modelId="{66F1166C-9652-D041-A143-7A215C5C6E3D}" type="presParOf" srcId="{541E820A-84D0-7043-8CAA-8108B831AB2A}" destId="{C128B882-09BA-BF45-80AF-715C0AF5A23E}" srcOrd="13" destOrd="0" presId="urn:microsoft.com/office/officeart/2005/8/layout/default"/>
    <dgm:cxn modelId="{241DD7B1-7216-D94C-9949-0C589BCAD371}" type="presParOf" srcId="{541E820A-84D0-7043-8CAA-8108B831AB2A}" destId="{BFCF1D8A-8D96-0646-9549-C2AB783A46A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08616C-77E8-9547-96B7-4BE0CA61B86B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7F9EF19-518C-F842-A3ED-CB8E0D27B620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en-BG"/>
            <a:t>Администрации</a:t>
          </a:r>
        </a:p>
      </dgm:t>
    </dgm:pt>
    <dgm:pt modelId="{114A4CD0-1C28-F44F-B5FB-36DA159F2479}" type="parTrans" cxnId="{83AF76CF-EE8C-B640-81A9-7A2169093B52}">
      <dgm:prSet/>
      <dgm:spPr/>
      <dgm:t>
        <a:bodyPr/>
        <a:lstStyle/>
        <a:p>
          <a:endParaRPr lang="en-GB"/>
        </a:p>
      </dgm:t>
    </dgm:pt>
    <dgm:pt modelId="{3BA98BD5-E224-2D4B-A405-B9D68B280D8E}" type="sibTrans" cxnId="{83AF76CF-EE8C-B640-81A9-7A2169093B52}">
      <dgm:prSet/>
      <dgm:spPr/>
      <dgm:t>
        <a:bodyPr/>
        <a:lstStyle/>
        <a:p>
          <a:endParaRPr lang="en-GB"/>
        </a:p>
      </dgm:t>
    </dgm:pt>
    <dgm:pt modelId="{08A6A7E8-7B04-414E-B3A5-3E5380D380F8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Министерства</a:t>
          </a:r>
        </a:p>
      </dgm:t>
    </dgm:pt>
    <dgm:pt modelId="{574E4C95-5162-6743-A7C2-F28F64BFEB5F}" type="parTrans" cxnId="{9FC8D128-C2AB-1047-84D1-9F939119C638}">
      <dgm:prSet/>
      <dgm:spPr/>
      <dgm:t>
        <a:bodyPr/>
        <a:lstStyle/>
        <a:p>
          <a:endParaRPr lang="en-GB"/>
        </a:p>
      </dgm:t>
    </dgm:pt>
    <dgm:pt modelId="{3DD83361-B8FE-0945-BD75-4F4CF54546D2}" type="sibTrans" cxnId="{9FC8D128-C2AB-1047-84D1-9F939119C638}">
      <dgm:prSet/>
      <dgm:spPr/>
      <dgm:t>
        <a:bodyPr/>
        <a:lstStyle/>
        <a:p>
          <a:endParaRPr lang="en-GB"/>
        </a:p>
      </dgm:t>
    </dgm:pt>
    <dgm:pt modelId="{D5FBCFE9-68E8-8147-9144-44EF23A6CE37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Държавни агенции</a:t>
          </a:r>
        </a:p>
      </dgm:t>
    </dgm:pt>
    <dgm:pt modelId="{F6712D91-4E0A-1E4C-A087-F5AF76C13030}" type="parTrans" cxnId="{26049B4B-2AA9-B144-BFA6-2C28E63C9B9A}">
      <dgm:prSet/>
      <dgm:spPr/>
      <dgm:t>
        <a:bodyPr/>
        <a:lstStyle/>
        <a:p>
          <a:endParaRPr lang="en-GB"/>
        </a:p>
      </dgm:t>
    </dgm:pt>
    <dgm:pt modelId="{8D9EB02F-5823-784C-866F-A2596CEA6E1C}" type="sibTrans" cxnId="{26049B4B-2AA9-B144-BFA6-2C28E63C9B9A}">
      <dgm:prSet/>
      <dgm:spPr/>
      <dgm:t>
        <a:bodyPr/>
        <a:lstStyle/>
        <a:p>
          <a:endParaRPr lang="en-GB"/>
        </a:p>
      </dgm:t>
    </dgm:pt>
    <dgm:pt modelId="{2561D018-7BBC-8E40-B2F4-52132F29219A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Държавни комисии</a:t>
          </a:r>
        </a:p>
      </dgm:t>
    </dgm:pt>
    <dgm:pt modelId="{B7E44892-CC89-2041-A4A3-D63917582910}" type="parTrans" cxnId="{FD12035A-51F2-B04D-948A-F05AA5EE29D9}">
      <dgm:prSet/>
      <dgm:spPr/>
      <dgm:t>
        <a:bodyPr/>
        <a:lstStyle/>
        <a:p>
          <a:endParaRPr lang="en-GB"/>
        </a:p>
      </dgm:t>
    </dgm:pt>
    <dgm:pt modelId="{4BF6876F-B1E3-9641-B2DC-ACF6A2F4B5F2}" type="sibTrans" cxnId="{FD12035A-51F2-B04D-948A-F05AA5EE29D9}">
      <dgm:prSet/>
      <dgm:spPr/>
      <dgm:t>
        <a:bodyPr/>
        <a:lstStyle/>
        <a:p>
          <a:endParaRPr lang="en-GB"/>
        </a:p>
      </dgm:t>
    </dgm:pt>
    <dgm:pt modelId="{38CA08FF-ED2F-E04D-B871-E74F60AF6820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Изпълнителни агенции</a:t>
          </a:r>
        </a:p>
      </dgm:t>
    </dgm:pt>
    <dgm:pt modelId="{17287EE5-6B86-FF45-9787-C8DD04FB562A}" type="parTrans" cxnId="{0E112501-4745-EB4E-BA0F-B21098A642C1}">
      <dgm:prSet/>
      <dgm:spPr/>
      <dgm:t>
        <a:bodyPr/>
        <a:lstStyle/>
        <a:p>
          <a:endParaRPr lang="en-GB"/>
        </a:p>
      </dgm:t>
    </dgm:pt>
    <dgm:pt modelId="{402C1B39-2F87-3642-B061-FBDFCAE84032}" type="sibTrans" cxnId="{0E112501-4745-EB4E-BA0F-B21098A642C1}">
      <dgm:prSet/>
      <dgm:spPr/>
      <dgm:t>
        <a:bodyPr/>
        <a:lstStyle/>
        <a:p>
          <a:endParaRPr lang="en-GB"/>
        </a:p>
      </dgm:t>
    </dgm:pt>
    <dgm:pt modelId="{6D404BAC-10C3-CC4E-ABD3-72DC98DC11F0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Агенции, създадени със закон</a:t>
          </a:r>
        </a:p>
      </dgm:t>
    </dgm:pt>
    <dgm:pt modelId="{B52975C1-766B-F945-AAEA-85645EBEDD46}" type="parTrans" cxnId="{51C7E824-11A2-304B-A93E-7A8A9560B977}">
      <dgm:prSet/>
      <dgm:spPr/>
      <dgm:t>
        <a:bodyPr/>
        <a:lstStyle/>
        <a:p>
          <a:endParaRPr lang="en-GB"/>
        </a:p>
      </dgm:t>
    </dgm:pt>
    <dgm:pt modelId="{B8269DB6-60A5-8E4F-A395-F753323B44A8}" type="sibTrans" cxnId="{51C7E824-11A2-304B-A93E-7A8A9560B977}">
      <dgm:prSet/>
      <dgm:spPr/>
      <dgm:t>
        <a:bodyPr/>
        <a:lstStyle/>
        <a:p>
          <a:endParaRPr lang="en-GB"/>
        </a:p>
      </dgm:t>
    </dgm:pt>
    <dgm:pt modelId="{9541336E-A07E-0C4D-8002-E0D456BB96F4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Комисии, създадени със закон</a:t>
          </a:r>
        </a:p>
      </dgm:t>
    </dgm:pt>
    <dgm:pt modelId="{5701EBB8-0151-FE4B-8AAE-D53BF0B0CBF7}" type="parTrans" cxnId="{AA984D15-EAB3-224C-A594-D6E30B0D544A}">
      <dgm:prSet/>
      <dgm:spPr/>
      <dgm:t>
        <a:bodyPr/>
        <a:lstStyle/>
        <a:p>
          <a:endParaRPr lang="en-GB"/>
        </a:p>
      </dgm:t>
    </dgm:pt>
    <dgm:pt modelId="{7B99DE64-8414-824E-A15E-A23DAD345E4B}" type="sibTrans" cxnId="{AA984D15-EAB3-224C-A594-D6E30B0D544A}">
      <dgm:prSet/>
      <dgm:spPr/>
      <dgm:t>
        <a:bodyPr/>
        <a:lstStyle/>
        <a:p>
          <a:endParaRPr lang="en-GB"/>
        </a:p>
      </dgm:t>
    </dgm:pt>
    <dgm:pt modelId="{34ACB38F-76D0-2C42-9321-07255412A833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Административни структури, създадени с постановление на МС</a:t>
          </a:r>
        </a:p>
      </dgm:t>
    </dgm:pt>
    <dgm:pt modelId="{6B72C1CD-EB82-4947-A753-2030747579BE}" type="parTrans" cxnId="{51FD4BB6-C3A6-1245-95ED-927CA4CB302D}">
      <dgm:prSet/>
      <dgm:spPr/>
      <dgm:t>
        <a:bodyPr/>
        <a:lstStyle/>
        <a:p>
          <a:endParaRPr lang="en-GB"/>
        </a:p>
      </dgm:t>
    </dgm:pt>
    <dgm:pt modelId="{A9AC615D-0646-4F4E-AE7C-A17488B591A9}" type="sibTrans" cxnId="{51FD4BB6-C3A6-1245-95ED-927CA4CB302D}">
      <dgm:prSet/>
      <dgm:spPr/>
      <dgm:t>
        <a:bodyPr/>
        <a:lstStyle/>
        <a:p>
          <a:endParaRPr lang="en-GB"/>
        </a:p>
      </dgm:t>
    </dgm:pt>
    <dgm:pt modelId="{6FA664E2-BCDD-F84C-A0A2-FA8F78DE2CEC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Други администрации, създадени със закон</a:t>
          </a:r>
        </a:p>
      </dgm:t>
    </dgm:pt>
    <dgm:pt modelId="{5A782387-EE8E-9C4E-A678-F36587EA0955}" type="parTrans" cxnId="{E4F34183-77D6-3147-95B7-DD12F71B3B0C}">
      <dgm:prSet/>
      <dgm:spPr/>
      <dgm:t>
        <a:bodyPr/>
        <a:lstStyle/>
        <a:p>
          <a:endParaRPr lang="en-GB"/>
        </a:p>
      </dgm:t>
    </dgm:pt>
    <dgm:pt modelId="{A7FD6A29-AB09-E040-87F4-6E8FF035193C}" type="sibTrans" cxnId="{E4F34183-77D6-3147-95B7-DD12F71B3B0C}">
      <dgm:prSet/>
      <dgm:spPr/>
      <dgm:t>
        <a:bodyPr/>
        <a:lstStyle/>
        <a:p>
          <a:endParaRPr lang="en-GB"/>
        </a:p>
      </dgm:t>
    </dgm:pt>
    <dgm:pt modelId="{56E4CDDC-66D6-0843-901F-14E7A2F9B3AB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Областни администрации</a:t>
          </a:r>
        </a:p>
      </dgm:t>
    </dgm:pt>
    <dgm:pt modelId="{1F6D8D0E-4764-AD46-A0C5-1B9A3EE5DEBA}" type="parTrans" cxnId="{6FFA0946-CC29-0E4F-8475-6CB4443827AA}">
      <dgm:prSet/>
      <dgm:spPr/>
      <dgm:t>
        <a:bodyPr/>
        <a:lstStyle/>
        <a:p>
          <a:endParaRPr lang="en-GB"/>
        </a:p>
      </dgm:t>
    </dgm:pt>
    <dgm:pt modelId="{F78A72AD-F5D8-AE41-8FB0-C1267EDE0BB8}" type="sibTrans" cxnId="{6FFA0946-CC29-0E4F-8475-6CB4443827AA}">
      <dgm:prSet/>
      <dgm:spPr/>
      <dgm:t>
        <a:bodyPr/>
        <a:lstStyle/>
        <a:p>
          <a:endParaRPr lang="en-GB"/>
        </a:p>
      </dgm:t>
    </dgm:pt>
    <dgm:pt modelId="{8472F07A-2233-5145-98B9-AD9E8A23DC8E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Общински администрации</a:t>
          </a:r>
        </a:p>
      </dgm:t>
    </dgm:pt>
    <dgm:pt modelId="{710A6A01-F022-1848-A5AF-2F03297CCA66}" type="parTrans" cxnId="{F028E3A3-9A69-8B48-9FD6-E6323D25FB48}">
      <dgm:prSet/>
      <dgm:spPr/>
      <dgm:t>
        <a:bodyPr/>
        <a:lstStyle/>
        <a:p>
          <a:endParaRPr lang="en-GB"/>
        </a:p>
      </dgm:t>
    </dgm:pt>
    <dgm:pt modelId="{5C739A13-CA50-3C4D-A0F6-310E3467DADE}" type="sibTrans" cxnId="{F028E3A3-9A69-8B48-9FD6-E6323D25FB48}">
      <dgm:prSet/>
      <dgm:spPr/>
      <dgm:t>
        <a:bodyPr/>
        <a:lstStyle/>
        <a:p>
          <a:endParaRPr lang="en-GB"/>
        </a:p>
      </dgm:t>
    </dgm:pt>
    <dgm:pt modelId="{F89F4AA5-8693-2A4F-A985-F173E9F4EA27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Общински администрации на райони</a:t>
          </a:r>
        </a:p>
      </dgm:t>
    </dgm:pt>
    <dgm:pt modelId="{FA390554-A442-9944-A710-0487822565E8}" type="parTrans" cxnId="{7AB68B47-9E47-1342-99EA-F28D8F77179D}">
      <dgm:prSet/>
      <dgm:spPr/>
      <dgm:t>
        <a:bodyPr/>
        <a:lstStyle/>
        <a:p>
          <a:endParaRPr lang="en-GB"/>
        </a:p>
      </dgm:t>
    </dgm:pt>
    <dgm:pt modelId="{1B4B5E1B-E270-144E-B398-E4A4C9B355CB}" type="sibTrans" cxnId="{7AB68B47-9E47-1342-99EA-F28D8F77179D}">
      <dgm:prSet/>
      <dgm:spPr/>
      <dgm:t>
        <a:bodyPr/>
        <a:lstStyle/>
        <a:p>
          <a:endParaRPr lang="en-GB"/>
        </a:p>
      </dgm:t>
    </dgm:pt>
    <dgm:pt modelId="{F2CAFAB1-8B62-6B4F-94C8-FBBE76519258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Специализирани териториални администрации</a:t>
          </a:r>
        </a:p>
      </dgm:t>
    </dgm:pt>
    <dgm:pt modelId="{F92D5C0C-3EEA-D340-AB0F-A39BA9756A76}" type="parTrans" cxnId="{2AB231CB-9A3C-D04C-9FBE-9B0DF6F41090}">
      <dgm:prSet/>
      <dgm:spPr/>
      <dgm:t>
        <a:bodyPr/>
        <a:lstStyle/>
        <a:p>
          <a:endParaRPr lang="en-GB"/>
        </a:p>
      </dgm:t>
    </dgm:pt>
    <dgm:pt modelId="{FE32D2C9-8EC7-F845-9898-B69DC73D774F}" type="sibTrans" cxnId="{2AB231CB-9A3C-D04C-9FBE-9B0DF6F41090}">
      <dgm:prSet/>
      <dgm:spPr/>
      <dgm:t>
        <a:bodyPr/>
        <a:lstStyle/>
        <a:p>
          <a:endParaRPr lang="en-GB"/>
        </a:p>
      </dgm:t>
    </dgm:pt>
    <dgm:pt modelId="{DAFCABD7-C28A-5148-B7DD-87C0D5C1E93A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Други администрации</a:t>
          </a:r>
        </a:p>
      </dgm:t>
    </dgm:pt>
    <dgm:pt modelId="{CB8B2A75-8D00-7448-82A0-CBBF88EFE433}" type="parTrans" cxnId="{1783467D-154D-4846-910C-C8CC9732CE68}">
      <dgm:prSet/>
      <dgm:spPr/>
      <dgm:t>
        <a:bodyPr/>
        <a:lstStyle/>
        <a:p>
          <a:endParaRPr lang="en-GB"/>
        </a:p>
      </dgm:t>
    </dgm:pt>
    <dgm:pt modelId="{CC2BD5D3-B163-7547-8B67-D5172101DB71}" type="sibTrans" cxnId="{1783467D-154D-4846-910C-C8CC9732CE68}">
      <dgm:prSet/>
      <dgm:spPr/>
      <dgm:t>
        <a:bodyPr/>
        <a:lstStyle/>
        <a:p>
          <a:endParaRPr lang="en-GB"/>
        </a:p>
      </dgm:t>
    </dgm:pt>
    <dgm:pt modelId="{C1D4068C-DED0-5E4C-B5DE-FC21BD9FE077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en-BG"/>
            <a:t>Организации и лица, предоставящи обществени услуги</a:t>
          </a:r>
        </a:p>
      </dgm:t>
    </dgm:pt>
    <dgm:pt modelId="{A98235B5-A6F8-FE40-8057-9D47287A96ED}" type="parTrans" cxnId="{1491450A-5021-2F4B-8FA6-64712716014C}">
      <dgm:prSet/>
      <dgm:spPr/>
      <dgm:t>
        <a:bodyPr/>
        <a:lstStyle/>
        <a:p>
          <a:endParaRPr lang="en-GB"/>
        </a:p>
      </dgm:t>
    </dgm:pt>
    <dgm:pt modelId="{28A7AEC9-D00B-414D-A52B-D9B86EB029A3}" type="sibTrans" cxnId="{1491450A-5021-2F4B-8FA6-64712716014C}">
      <dgm:prSet/>
      <dgm:spPr/>
      <dgm:t>
        <a:bodyPr/>
        <a:lstStyle/>
        <a:p>
          <a:endParaRPr lang="en-GB"/>
        </a:p>
      </dgm:t>
    </dgm:pt>
    <dgm:pt modelId="{EB4F55BA-06ED-3941-AB16-13E6B04C0DAD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Университети</a:t>
          </a:r>
        </a:p>
      </dgm:t>
    </dgm:pt>
    <dgm:pt modelId="{509CBF25-8B0E-C545-AF78-4CA832CEEA76}" type="parTrans" cxnId="{2BF86F62-AB58-F747-8BB3-97C567146474}">
      <dgm:prSet/>
      <dgm:spPr/>
      <dgm:t>
        <a:bodyPr/>
        <a:lstStyle/>
        <a:p>
          <a:endParaRPr lang="en-GB"/>
        </a:p>
      </dgm:t>
    </dgm:pt>
    <dgm:pt modelId="{DFD95272-6154-714C-A79E-B05FCA11DE1F}" type="sibTrans" cxnId="{2BF86F62-AB58-F747-8BB3-97C567146474}">
      <dgm:prSet/>
      <dgm:spPr/>
      <dgm:t>
        <a:bodyPr/>
        <a:lstStyle/>
        <a:p>
          <a:endParaRPr lang="en-GB"/>
        </a:p>
      </dgm:t>
    </dgm:pt>
    <dgm:pt modelId="{675621D0-D1EB-E841-B47F-DE74C34BBA7B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Училища</a:t>
          </a:r>
        </a:p>
      </dgm:t>
    </dgm:pt>
    <dgm:pt modelId="{2C8E2EBF-DAEA-BD42-985B-0AFECEB87BC2}" type="parTrans" cxnId="{663FFF12-7566-AD4D-96CC-BD2433CC22A2}">
      <dgm:prSet/>
      <dgm:spPr/>
      <dgm:t>
        <a:bodyPr/>
        <a:lstStyle/>
        <a:p>
          <a:endParaRPr lang="en-GB"/>
        </a:p>
      </dgm:t>
    </dgm:pt>
    <dgm:pt modelId="{80D3A88A-3F9D-F746-9A36-CD04014D7FAF}" type="sibTrans" cxnId="{663FFF12-7566-AD4D-96CC-BD2433CC22A2}">
      <dgm:prSet/>
      <dgm:spPr/>
      <dgm:t>
        <a:bodyPr/>
        <a:lstStyle/>
        <a:p>
          <a:endParaRPr lang="en-GB"/>
        </a:p>
      </dgm:t>
    </dgm:pt>
    <dgm:pt modelId="{518A970B-0C47-3843-B4B2-1AE956A2CB4D}" type="pres">
      <dgm:prSet presAssocID="{5C08616C-77E8-9547-96B7-4BE0CA61B86B}" presName="linear" presStyleCnt="0">
        <dgm:presLayoutVars>
          <dgm:animLvl val="lvl"/>
          <dgm:resizeHandles val="exact"/>
        </dgm:presLayoutVars>
      </dgm:prSet>
      <dgm:spPr/>
    </dgm:pt>
    <dgm:pt modelId="{910A801B-6F98-B74F-8DAE-45AEAF6F755B}" type="pres">
      <dgm:prSet presAssocID="{97F9EF19-518C-F842-A3ED-CB8E0D27B62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B58400B-495B-F94D-BF49-1467E5EC5140}" type="pres">
      <dgm:prSet presAssocID="{97F9EF19-518C-F842-A3ED-CB8E0D27B620}" presName="childText" presStyleLbl="revTx" presStyleIdx="0" presStyleCnt="2">
        <dgm:presLayoutVars>
          <dgm:bulletEnabled val="1"/>
        </dgm:presLayoutVars>
      </dgm:prSet>
      <dgm:spPr/>
    </dgm:pt>
    <dgm:pt modelId="{5CF2C075-29BF-F441-B7D5-E5006738FDC4}" type="pres">
      <dgm:prSet presAssocID="{C1D4068C-DED0-5E4C-B5DE-FC21BD9FE07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084F116-28CE-194E-AF48-84E3C224BACB}" type="pres">
      <dgm:prSet presAssocID="{C1D4068C-DED0-5E4C-B5DE-FC21BD9FE07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E112501-4745-EB4E-BA0F-B21098A642C1}" srcId="{97F9EF19-518C-F842-A3ED-CB8E0D27B620}" destId="{38CA08FF-ED2F-E04D-B871-E74F60AF6820}" srcOrd="3" destOrd="0" parTransId="{17287EE5-6B86-FF45-9787-C8DD04FB562A}" sibTransId="{402C1B39-2F87-3642-B061-FBDFCAE84032}"/>
    <dgm:cxn modelId="{1491450A-5021-2F4B-8FA6-64712716014C}" srcId="{5C08616C-77E8-9547-96B7-4BE0CA61B86B}" destId="{C1D4068C-DED0-5E4C-B5DE-FC21BD9FE077}" srcOrd="1" destOrd="0" parTransId="{A98235B5-A6F8-FE40-8057-9D47287A96ED}" sibTransId="{28A7AEC9-D00B-414D-A52B-D9B86EB029A3}"/>
    <dgm:cxn modelId="{663FFF12-7566-AD4D-96CC-BD2433CC22A2}" srcId="{C1D4068C-DED0-5E4C-B5DE-FC21BD9FE077}" destId="{675621D0-D1EB-E841-B47F-DE74C34BBA7B}" srcOrd="1" destOrd="0" parTransId="{2C8E2EBF-DAEA-BD42-985B-0AFECEB87BC2}" sibTransId="{80D3A88A-3F9D-F746-9A36-CD04014D7FAF}"/>
    <dgm:cxn modelId="{AA984D15-EAB3-224C-A594-D6E30B0D544A}" srcId="{97F9EF19-518C-F842-A3ED-CB8E0D27B620}" destId="{9541336E-A07E-0C4D-8002-E0D456BB96F4}" srcOrd="5" destOrd="0" parTransId="{5701EBB8-0151-FE4B-8AAE-D53BF0B0CBF7}" sibTransId="{7B99DE64-8414-824E-A15E-A23DAD345E4B}"/>
    <dgm:cxn modelId="{3271B719-7504-994F-A3BA-3CC2538232A1}" type="presOf" srcId="{DAFCABD7-C28A-5148-B7DD-87C0D5C1E93A}" destId="{0B58400B-495B-F94D-BF49-1467E5EC5140}" srcOrd="0" destOrd="12" presId="urn:microsoft.com/office/officeart/2005/8/layout/vList2"/>
    <dgm:cxn modelId="{51C7E824-11A2-304B-A93E-7A8A9560B977}" srcId="{97F9EF19-518C-F842-A3ED-CB8E0D27B620}" destId="{6D404BAC-10C3-CC4E-ABD3-72DC98DC11F0}" srcOrd="4" destOrd="0" parTransId="{B52975C1-766B-F945-AAEA-85645EBEDD46}" sibTransId="{B8269DB6-60A5-8E4F-A395-F753323B44A8}"/>
    <dgm:cxn modelId="{9FC8D128-C2AB-1047-84D1-9F939119C638}" srcId="{97F9EF19-518C-F842-A3ED-CB8E0D27B620}" destId="{08A6A7E8-7B04-414E-B3A5-3E5380D380F8}" srcOrd="0" destOrd="0" parTransId="{574E4C95-5162-6743-A7C2-F28F64BFEB5F}" sibTransId="{3DD83361-B8FE-0945-BD75-4F4CF54546D2}"/>
    <dgm:cxn modelId="{6FFA0946-CC29-0E4F-8475-6CB4443827AA}" srcId="{97F9EF19-518C-F842-A3ED-CB8E0D27B620}" destId="{56E4CDDC-66D6-0843-901F-14E7A2F9B3AB}" srcOrd="8" destOrd="0" parTransId="{1F6D8D0E-4764-AD46-A0C5-1B9A3EE5DEBA}" sibTransId="{F78A72AD-F5D8-AE41-8FB0-C1267EDE0BB8}"/>
    <dgm:cxn modelId="{7AB68B47-9E47-1342-99EA-F28D8F77179D}" srcId="{97F9EF19-518C-F842-A3ED-CB8E0D27B620}" destId="{F89F4AA5-8693-2A4F-A985-F173E9F4EA27}" srcOrd="10" destOrd="0" parTransId="{FA390554-A442-9944-A710-0487822565E8}" sibTransId="{1B4B5E1B-E270-144E-B398-E4A4C9B355CB}"/>
    <dgm:cxn modelId="{C1EE704A-E7CE-414C-880F-A60800261F00}" type="presOf" srcId="{38CA08FF-ED2F-E04D-B871-E74F60AF6820}" destId="{0B58400B-495B-F94D-BF49-1467E5EC5140}" srcOrd="0" destOrd="3" presId="urn:microsoft.com/office/officeart/2005/8/layout/vList2"/>
    <dgm:cxn modelId="{26049B4B-2AA9-B144-BFA6-2C28E63C9B9A}" srcId="{97F9EF19-518C-F842-A3ED-CB8E0D27B620}" destId="{D5FBCFE9-68E8-8147-9144-44EF23A6CE37}" srcOrd="1" destOrd="0" parTransId="{F6712D91-4E0A-1E4C-A087-F5AF76C13030}" sibTransId="{8D9EB02F-5823-784C-866F-A2596CEA6E1C}"/>
    <dgm:cxn modelId="{FD12035A-51F2-B04D-948A-F05AA5EE29D9}" srcId="{97F9EF19-518C-F842-A3ED-CB8E0D27B620}" destId="{2561D018-7BBC-8E40-B2F4-52132F29219A}" srcOrd="2" destOrd="0" parTransId="{B7E44892-CC89-2041-A4A3-D63917582910}" sibTransId="{4BF6876F-B1E3-9641-B2DC-ACF6A2F4B5F2}"/>
    <dgm:cxn modelId="{0E470D5E-4345-5243-B9A5-86A38DC1A001}" type="presOf" srcId="{97F9EF19-518C-F842-A3ED-CB8E0D27B620}" destId="{910A801B-6F98-B74F-8DAE-45AEAF6F755B}" srcOrd="0" destOrd="0" presId="urn:microsoft.com/office/officeart/2005/8/layout/vList2"/>
    <dgm:cxn modelId="{2BF86F62-AB58-F747-8BB3-97C567146474}" srcId="{C1D4068C-DED0-5E4C-B5DE-FC21BD9FE077}" destId="{EB4F55BA-06ED-3941-AB16-13E6B04C0DAD}" srcOrd="0" destOrd="0" parTransId="{509CBF25-8B0E-C545-AF78-4CA832CEEA76}" sibTransId="{DFD95272-6154-714C-A79E-B05FCA11DE1F}"/>
    <dgm:cxn modelId="{D5A1E465-12D3-D848-9CDE-C52EF5AA05E2}" type="presOf" srcId="{C1D4068C-DED0-5E4C-B5DE-FC21BD9FE077}" destId="{5CF2C075-29BF-F441-B7D5-E5006738FDC4}" srcOrd="0" destOrd="0" presId="urn:microsoft.com/office/officeart/2005/8/layout/vList2"/>
    <dgm:cxn modelId="{9F4FC771-1B0C-6146-8013-B0879156D72F}" type="presOf" srcId="{675621D0-D1EB-E841-B47F-DE74C34BBA7B}" destId="{3084F116-28CE-194E-AF48-84E3C224BACB}" srcOrd="0" destOrd="1" presId="urn:microsoft.com/office/officeart/2005/8/layout/vList2"/>
    <dgm:cxn modelId="{1284E77A-271B-8C4E-8557-3FAD16BE012A}" type="presOf" srcId="{6D404BAC-10C3-CC4E-ABD3-72DC98DC11F0}" destId="{0B58400B-495B-F94D-BF49-1467E5EC5140}" srcOrd="0" destOrd="4" presId="urn:microsoft.com/office/officeart/2005/8/layout/vList2"/>
    <dgm:cxn modelId="{1783467D-154D-4846-910C-C8CC9732CE68}" srcId="{97F9EF19-518C-F842-A3ED-CB8E0D27B620}" destId="{DAFCABD7-C28A-5148-B7DD-87C0D5C1E93A}" srcOrd="12" destOrd="0" parTransId="{CB8B2A75-8D00-7448-82A0-CBBF88EFE433}" sibTransId="{CC2BD5D3-B163-7547-8B67-D5172101DB71}"/>
    <dgm:cxn modelId="{E4F34183-77D6-3147-95B7-DD12F71B3B0C}" srcId="{97F9EF19-518C-F842-A3ED-CB8E0D27B620}" destId="{6FA664E2-BCDD-F84C-A0A2-FA8F78DE2CEC}" srcOrd="7" destOrd="0" parTransId="{5A782387-EE8E-9C4E-A678-F36587EA0955}" sibTransId="{A7FD6A29-AB09-E040-87F4-6E8FF035193C}"/>
    <dgm:cxn modelId="{2A14E195-36B7-DC48-9992-B84559BCE55C}" type="presOf" srcId="{D5FBCFE9-68E8-8147-9144-44EF23A6CE37}" destId="{0B58400B-495B-F94D-BF49-1467E5EC5140}" srcOrd="0" destOrd="1" presId="urn:microsoft.com/office/officeart/2005/8/layout/vList2"/>
    <dgm:cxn modelId="{38F26D96-38F4-A14E-8490-27BBF3AD052A}" type="presOf" srcId="{34ACB38F-76D0-2C42-9321-07255412A833}" destId="{0B58400B-495B-F94D-BF49-1467E5EC5140}" srcOrd="0" destOrd="6" presId="urn:microsoft.com/office/officeart/2005/8/layout/vList2"/>
    <dgm:cxn modelId="{AE1ACDA0-AE88-CC4E-9A68-6EB385D15812}" type="presOf" srcId="{2561D018-7BBC-8E40-B2F4-52132F29219A}" destId="{0B58400B-495B-F94D-BF49-1467E5EC5140}" srcOrd="0" destOrd="2" presId="urn:microsoft.com/office/officeart/2005/8/layout/vList2"/>
    <dgm:cxn modelId="{F028E3A3-9A69-8B48-9FD6-E6323D25FB48}" srcId="{97F9EF19-518C-F842-A3ED-CB8E0D27B620}" destId="{8472F07A-2233-5145-98B9-AD9E8A23DC8E}" srcOrd="9" destOrd="0" parTransId="{710A6A01-F022-1848-A5AF-2F03297CCA66}" sibTransId="{5C739A13-CA50-3C4D-A0F6-310E3467DADE}"/>
    <dgm:cxn modelId="{51FD4BB6-C3A6-1245-95ED-927CA4CB302D}" srcId="{97F9EF19-518C-F842-A3ED-CB8E0D27B620}" destId="{34ACB38F-76D0-2C42-9321-07255412A833}" srcOrd="6" destOrd="0" parTransId="{6B72C1CD-EB82-4947-A753-2030747579BE}" sibTransId="{A9AC615D-0646-4F4E-AE7C-A17488B591A9}"/>
    <dgm:cxn modelId="{2B8F1ABB-2CBD-8B41-8E4F-D10B953E822E}" type="presOf" srcId="{EB4F55BA-06ED-3941-AB16-13E6B04C0DAD}" destId="{3084F116-28CE-194E-AF48-84E3C224BACB}" srcOrd="0" destOrd="0" presId="urn:microsoft.com/office/officeart/2005/8/layout/vList2"/>
    <dgm:cxn modelId="{6F3A6FC7-4820-5E4A-B6AF-7EAD0BE1E573}" type="presOf" srcId="{5C08616C-77E8-9547-96B7-4BE0CA61B86B}" destId="{518A970B-0C47-3843-B4B2-1AE956A2CB4D}" srcOrd="0" destOrd="0" presId="urn:microsoft.com/office/officeart/2005/8/layout/vList2"/>
    <dgm:cxn modelId="{2AB231CB-9A3C-D04C-9FBE-9B0DF6F41090}" srcId="{97F9EF19-518C-F842-A3ED-CB8E0D27B620}" destId="{F2CAFAB1-8B62-6B4F-94C8-FBBE76519258}" srcOrd="11" destOrd="0" parTransId="{F92D5C0C-3EEA-D340-AB0F-A39BA9756A76}" sibTransId="{FE32D2C9-8EC7-F845-9898-B69DC73D774F}"/>
    <dgm:cxn modelId="{83AF76CF-EE8C-B640-81A9-7A2169093B52}" srcId="{5C08616C-77E8-9547-96B7-4BE0CA61B86B}" destId="{97F9EF19-518C-F842-A3ED-CB8E0D27B620}" srcOrd="0" destOrd="0" parTransId="{114A4CD0-1C28-F44F-B5FB-36DA159F2479}" sibTransId="{3BA98BD5-E224-2D4B-A405-B9D68B280D8E}"/>
    <dgm:cxn modelId="{42560CD0-9D51-F749-8184-8FD846DED9A4}" type="presOf" srcId="{8472F07A-2233-5145-98B9-AD9E8A23DC8E}" destId="{0B58400B-495B-F94D-BF49-1467E5EC5140}" srcOrd="0" destOrd="9" presId="urn:microsoft.com/office/officeart/2005/8/layout/vList2"/>
    <dgm:cxn modelId="{1196A7D2-2C94-4B42-AA3C-E7E8BACD5FCA}" type="presOf" srcId="{F2CAFAB1-8B62-6B4F-94C8-FBBE76519258}" destId="{0B58400B-495B-F94D-BF49-1467E5EC5140}" srcOrd="0" destOrd="11" presId="urn:microsoft.com/office/officeart/2005/8/layout/vList2"/>
    <dgm:cxn modelId="{33BA2DD9-9CCA-1244-9262-CE8CE41D060D}" type="presOf" srcId="{9541336E-A07E-0C4D-8002-E0D456BB96F4}" destId="{0B58400B-495B-F94D-BF49-1467E5EC5140}" srcOrd="0" destOrd="5" presId="urn:microsoft.com/office/officeart/2005/8/layout/vList2"/>
    <dgm:cxn modelId="{DEDDECDA-8C0D-F44C-A7B0-41345AF222F2}" type="presOf" srcId="{F89F4AA5-8693-2A4F-A985-F173E9F4EA27}" destId="{0B58400B-495B-F94D-BF49-1467E5EC5140}" srcOrd="0" destOrd="10" presId="urn:microsoft.com/office/officeart/2005/8/layout/vList2"/>
    <dgm:cxn modelId="{C1EC64E7-6FCE-7E42-868E-B7CF78BB0643}" type="presOf" srcId="{56E4CDDC-66D6-0843-901F-14E7A2F9B3AB}" destId="{0B58400B-495B-F94D-BF49-1467E5EC5140}" srcOrd="0" destOrd="8" presId="urn:microsoft.com/office/officeart/2005/8/layout/vList2"/>
    <dgm:cxn modelId="{D64DECE8-C962-C943-B2AA-18AD3F1251BD}" type="presOf" srcId="{08A6A7E8-7B04-414E-B3A5-3E5380D380F8}" destId="{0B58400B-495B-F94D-BF49-1467E5EC5140}" srcOrd="0" destOrd="0" presId="urn:microsoft.com/office/officeart/2005/8/layout/vList2"/>
    <dgm:cxn modelId="{250E97EA-C40B-D44F-B953-8644FE787B2C}" type="presOf" srcId="{6FA664E2-BCDD-F84C-A0A2-FA8F78DE2CEC}" destId="{0B58400B-495B-F94D-BF49-1467E5EC5140}" srcOrd="0" destOrd="7" presId="urn:microsoft.com/office/officeart/2005/8/layout/vList2"/>
    <dgm:cxn modelId="{3B2774BB-D7CB-5845-80E9-B14361A9E91E}" type="presParOf" srcId="{518A970B-0C47-3843-B4B2-1AE956A2CB4D}" destId="{910A801B-6F98-B74F-8DAE-45AEAF6F755B}" srcOrd="0" destOrd="0" presId="urn:microsoft.com/office/officeart/2005/8/layout/vList2"/>
    <dgm:cxn modelId="{90F139A3-C5F0-1F4F-B1A8-07BF3F627E09}" type="presParOf" srcId="{518A970B-0C47-3843-B4B2-1AE956A2CB4D}" destId="{0B58400B-495B-F94D-BF49-1467E5EC5140}" srcOrd="1" destOrd="0" presId="urn:microsoft.com/office/officeart/2005/8/layout/vList2"/>
    <dgm:cxn modelId="{5BAC316D-89A7-2647-8B4B-3E224C3028E9}" type="presParOf" srcId="{518A970B-0C47-3843-B4B2-1AE956A2CB4D}" destId="{5CF2C075-29BF-F441-B7D5-E5006738FDC4}" srcOrd="2" destOrd="0" presId="urn:microsoft.com/office/officeart/2005/8/layout/vList2"/>
    <dgm:cxn modelId="{C4396E2D-889B-254E-9B69-583F6EF91001}" type="presParOf" srcId="{518A970B-0C47-3843-B4B2-1AE956A2CB4D}" destId="{3084F116-28CE-194E-AF48-84E3C224BAC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CAA9A-101A-0C47-A041-4FDA9FB37D0F}">
      <dsp:nvSpPr>
        <dsp:cNvPr id="0" name=""/>
        <dsp:cNvSpPr/>
      </dsp:nvSpPr>
      <dsp:spPr>
        <a:xfrm>
          <a:off x="0" y="0"/>
          <a:ext cx="7577296" cy="171325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200" kern="1200" dirty="0"/>
            <a:t>В края на темата, обучаемите би следвало да са придобили:</a:t>
          </a:r>
          <a:endParaRPr lang="en-BG" sz="4200" kern="1200" dirty="0"/>
        </a:p>
      </dsp:txBody>
      <dsp:txXfrm>
        <a:off x="0" y="0"/>
        <a:ext cx="7577296" cy="1713253"/>
      </dsp:txXfrm>
    </dsp:sp>
    <dsp:sp modelId="{3C2610C0-2050-8841-93A1-2F59C047E56C}">
      <dsp:nvSpPr>
        <dsp:cNvPr id="0" name=""/>
        <dsp:cNvSpPr/>
      </dsp:nvSpPr>
      <dsp:spPr>
        <a:xfrm>
          <a:off x="3699" y="1713253"/>
          <a:ext cx="2523298" cy="35978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Знания</a:t>
          </a:r>
          <a:r>
            <a:rPr lang="bg-BG" sz="2000" kern="1200" dirty="0"/>
            <a:t>: </a:t>
          </a:r>
          <a:endParaRPr lang="en-BG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Разпознава видовете електронни услуги, които се предоставят от местната и централната власт в РБ.</a:t>
          </a:r>
          <a:endParaRPr lang="en-BG" sz="2000" kern="1200" dirty="0"/>
        </a:p>
      </dsp:txBody>
      <dsp:txXfrm>
        <a:off x="3699" y="1713253"/>
        <a:ext cx="2523298" cy="3597832"/>
      </dsp:txXfrm>
    </dsp:sp>
    <dsp:sp modelId="{E0C032F0-DFC3-294F-8DC7-C831F60F7A16}">
      <dsp:nvSpPr>
        <dsp:cNvPr id="0" name=""/>
        <dsp:cNvSpPr/>
      </dsp:nvSpPr>
      <dsp:spPr>
        <a:xfrm>
          <a:off x="2526998" y="1713253"/>
          <a:ext cx="2523298" cy="35978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Умения</a:t>
          </a:r>
          <a:r>
            <a:rPr lang="bg-BG" sz="2000" kern="1200" dirty="0"/>
            <a:t>: </a:t>
          </a:r>
          <a:endParaRPr lang="en-BG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умение да намери конкретни електронни услуги, да проучи изискванията за регистрация, да разпознава как се използват основни публични електронни услуги. </a:t>
          </a:r>
          <a:endParaRPr lang="en-BG" sz="2000" kern="1200" dirty="0"/>
        </a:p>
      </dsp:txBody>
      <dsp:txXfrm>
        <a:off x="2526998" y="1713253"/>
        <a:ext cx="2523298" cy="3597832"/>
      </dsp:txXfrm>
    </dsp:sp>
    <dsp:sp modelId="{A7BA1D7B-72DC-9E42-A932-F1593D82B709}">
      <dsp:nvSpPr>
        <dsp:cNvPr id="0" name=""/>
        <dsp:cNvSpPr/>
      </dsp:nvSpPr>
      <dsp:spPr>
        <a:xfrm>
          <a:off x="5050297" y="1713253"/>
          <a:ext cx="2523298" cy="35978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Нагласи</a:t>
          </a:r>
          <a:r>
            <a:rPr lang="bg-BG" sz="2000" kern="1200" dirty="0"/>
            <a:t>: </a:t>
          </a:r>
          <a:endParaRPr lang="en-BG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разпознава предимствата и има положителна нагласа да използва електронни услуги в РБ.</a:t>
          </a:r>
          <a:r>
            <a:rPr lang="en-BG" sz="2000" kern="1200" dirty="0"/>
            <a:t> </a:t>
          </a:r>
        </a:p>
      </dsp:txBody>
      <dsp:txXfrm>
        <a:off x="5050297" y="1713253"/>
        <a:ext cx="2523298" cy="3597832"/>
      </dsp:txXfrm>
    </dsp:sp>
    <dsp:sp modelId="{BD491CFA-D4E2-D249-85B2-C62E5C63271E}">
      <dsp:nvSpPr>
        <dsp:cNvPr id="0" name=""/>
        <dsp:cNvSpPr/>
      </dsp:nvSpPr>
      <dsp:spPr>
        <a:xfrm>
          <a:off x="0" y="5311085"/>
          <a:ext cx="7577296" cy="3997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11F54-0579-DA49-9452-8E36FB62B69F}">
      <dsp:nvSpPr>
        <dsp:cNvPr id="0" name=""/>
        <dsp:cNvSpPr/>
      </dsp:nvSpPr>
      <dsp:spPr>
        <a:xfrm rot="5400000">
          <a:off x="6637165" y="-2642716"/>
          <a:ext cx="1373337" cy="668949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000" kern="1200" dirty="0"/>
            <a:t>е създадено на 13 декември 2021 г. с избирането на правителството на Кирил Петков от 47-то Народното събрание. </a:t>
          </a:r>
          <a:endParaRPr lang="en-BG" sz="2000" kern="1200" dirty="0"/>
        </a:p>
      </dsp:txBody>
      <dsp:txXfrm rot="-5400000">
        <a:off x="3979088" y="82402"/>
        <a:ext cx="6622451" cy="1239255"/>
      </dsp:txXfrm>
    </dsp:sp>
    <dsp:sp modelId="{33D6931D-2C84-BD4D-935A-87624523408C}">
      <dsp:nvSpPr>
        <dsp:cNvPr id="0" name=""/>
        <dsp:cNvSpPr/>
      </dsp:nvSpPr>
      <dsp:spPr>
        <a:xfrm>
          <a:off x="78854" y="30"/>
          <a:ext cx="3976493" cy="1403997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000" kern="1200" dirty="0"/>
            <a:t>Министерство на електронното управление (МЕУ)</a:t>
          </a:r>
        </a:p>
      </dsp:txBody>
      <dsp:txXfrm>
        <a:off x="147391" y="68567"/>
        <a:ext cx="3839419" cy="1266923"/>
      </dsp:txXfrm>
    </dsp:sp>
    <dsp:sp modelId="{B7DAC304-2A2D-184A-991D-6839F523810F}">
      <dsp:nvSpPr>
        <dsp:cNvPr id="0" name=""/>
        <dsp:cNvSpPr/>
      </dsp:nvSpPr>
      <dsp:spPr>
        <a:xfrm rot="5400000">
          <a:off x="6643094" y="-1135570"/>
          <a:ext cx="1373337" cy="668282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000" kern="1200" dirty="0"/>
            <a:t>Държавна агенция „Електронно управление“</a:t>
          </a:r>
          <a:endParaRPr lang="en-BG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000" kern="1200" dirty="0"/>
            <a:t>Дирекция „Информационни технологии“</a:t>
          </a:r>
          <a:endParaRPr lang="en-BG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000" kern="1200" dirty="0"/>
            <a:t>държавната фирма „Информационно обслужване“</a:t>
          </a:r>
          <a:endParaRPr lang="en-BG" sz="2000" kern="1200" dirty="0"/>
        </a:p>
      </dsp:txBody>
      <dsp:txXfrm rot="-5400000">
        <a:off x="3988352" y="1586213"/>
        <a:ext cx="6615782" cy="1239255"/>
      </dsp:txXfrm>
    </dsp:sp>
    <dsp:sp modelId="{634999EC-5922-034E-A653-FD071F1DA2B9}">
      <dsp:nvSpPr>
        <dsp:cNvPr id="0" name=""/>
        <dsp:cNvSpPr/>
      </dsp:nvSpPr>
      <dsp:spPr>
        <a:xfrm>
          <a:off x="78778" y="1489862"/>
          <a:ext cx="3977716" cy="1403997"/>
        </a:xfrm>
        <a:prstGeom prst="roundRect">
          <a:avLst/>
        </a:prstGeom>
        <a:solidFill>
          <a:schemeClr val="accent3">
            <a:shade val="80000"/>
            <a:hueOff val="-132366"/>
            <a:satOff val="-10599"/>
            <a:lumOff val="157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Под неговата юрисдикция са структури като</a:t>
          </a:r>
          <a:endParaRPr lang="en-BG" sz="2000" kern="1200" dirty="0"/>
        </a:p>
      </dsp:txBody>
      <dsp:txXfrm>
        <a:off x="147315" y="1558399"/>
        <a:ext cx="3840642" cy="1266923"/>
      </dsp:txXfrm>
    </dsp:sp>
    <dsp:sp modelId="{8EB363B0-1C0D-C748-A33F-4D5D735DA81D}">
      <dsp:nvSpPr>
        <dsp:cNvPr id="0" name=""/>
        <dsp:cNvSpPr/>
      </dsp:nvSpPr>
      <dsp:spPr>
        <a:xfrm rot="5400000">
          <a:off x="6635053" y="340280"/>
          <a:ext cx="1373337" cy="668282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000" kern="1200" dirty="0"/>
            <a:t>електронна идентификация</a:t>
          </a:r>
          <a:endParaRPr lang="en-BG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000" kern="1200" dirty="0"/>
            <a:t>електронно гласуване</a:t>
          </a:r>
          <a:endParaRPr lang="en-BG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000" kern="1200" dirty="0"/>
            <a:t>киберсигурност</a:t>
          </a:r>
          <a:endParaRPr lang="en-BG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000" kern="1200" dirty="0"/>
            <a:t>отворени данни</a:t>
          </a:r>
          <a:endParaRPr lang="en-BG" sz="2000" kern="1200" dirty="0"/>
        </a:p>
      </dsp:txBody>
      <dsp:txXfrm rot="-5400000">
        <a:off x="3980311" y="3062064"/>
        <a:ext cx="6615782" cy="1239255"/>
      </dsp:txXfrm>
    </dsp:sp>
    <dsp:sp modelId="{71B67709-5962-5147-95A8-DEEAA03D4455}">
      <dsp:nvSpPr>
        <dsp:cNvPr id="0" name=""/>
        <dsp:cNvSpPr/>
      </dsp:nvSpPr>
      <dsp:spPr>
        <a:xfrm>
          <a:off x="78778" y="2979693"/>
          <a:ext cx="3977716" cy="1403997"/>
        </a:xfrm>
        <a:prstGeom prst="roundRect">
          <a:avLst/>
        </a:prstGeom>
        <a:solidFill>
          <a:schemeClr val="accent3">
            <a:shade val="80000"/>
            <a:hueOff val="-264732"/>
            <a:satOff val="-21197"/>
            <a:lumOff val="314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Основни направления, в които </a:t>
          </a:r>
          <a:r>
            <a:rPr lang="en-BG" sz="2000" kern="1200" dirty="0"/>
            <a:t>МУЕ</a:t>
          </a:r>
          <a:r>
            <a:rPr lang="bg-BG" sz="2000" kern="1200" dirty="0"/>
            <a:t> работи</a:t>
          </a:r>
          <a:endParaRPr lang="en-BG" sz="2000" kern="1200" dirty="0"/>
        </a:p>
      </dsp:txBody>
      <dsp:txXfrm>
        <a:off x="147315" y="3048230"/>
        <a:ext cx="3840642" cy="1266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60193-9E70-504A-9D2D-8EF405CABFD7}">
      <dsp:nvSpPr>
        <dsp:cNvPr id="0" name=""/>
        <dsp:cNvSpPr/>
      </dsp:nvSpPr>
      <dsp:spPr>
        <a:xfrm>
          <a:off x="-7717698" y="-1179241"/>
          <a:ext cx="9183145" cy="9183145"/>
        </a:xfrm>
        <a:prstGeom prst="blockArc">
          <a:avLst>
            <a:gd name="adj1" fmla="val 18900000"/>
            <a:gd name="adj2" fmla="val 2700000"/>
            <a:gd name="adj3" fmla="val 235"/>
          </a:avLst>
        </a:pr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D4AFB-E8B4-7441-8105-89DF831113AE}">
      <dsp:nvSpPr>
        <dsp:cNvPr id="0" name=""/>
        <dsp:cNvSpPr/>
      </dsp:nvSpPr>
      <dsp:spPr>
        <a:xfrm>
          <a:off x="639640" y="426404"/>
          <a:ext cx="6838867" cy="853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35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bg-BG" sz="1800" kern="1200" noProof="0" dirty="0"/>
            <a:t>Портал </a:t>
          </a:r>
          <a:r>
            <a:rPr lang="bg-BG" sz="1800" kern="1200" dirty="0"/>
            <a:t>за електронни административни услуги </a:t>
          </a:r>
          <a:endParaRPr lang="en-BG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US" sz="1800" kern="1200" dirty="0">
              <a:hlinkClick xmlns:r="http://schemas.openxmlformats.org/officeDocument/2006/relationships" r:id="rId1"/>
            </a:rPr>
            <a:t>https</a:t>
          </a:r>
          <a:r>
            <a:rPr lang="bg-BG" sz="1800" kern="1200" dirty="0">
              <a:hlinkClick xmlns:r="http://schemas.openxmlformats.org/officeDocument/2006/relationships" r:id="rId1"/>
            </a:rPr>
            <a:t>://</a:t>
          </a:r>
          <a:r>
            <a:rPr lang="en-US" sz="1800" kern="1200" dirty="0">
              <a:hlinkClick xmlns:r="http://schemas.openxmlformats.org/officeDocument/2006/relationships" r:id="rId1"/>
            </a:rPr>
            <a:t>egov</a:t>
          </a:r>
          <a:r>
            <a:rPr lang="bg-BG" sz="1800" kern="1200" dirty="0">
              <a:hlinkClick xmlns:r="http://schemas.openxmlformats.org/officeDocument/2006/relationships" r:id="rId1"/>
            </a:rPr>
            <a:t>.</a:t>
          </a:r>
          <a:r>
            <a:rPr lang="en-US" sz="1800" kern="1200" dirty="0">
              <a:hlinkClick xmlns:r="http://schemas.openxmlformats.org/officeDocument/2006/relationships" r:id="rId1"/>
            </a:rPr>
            <a:t>bg</a:t>
          </a:r>
          <a:endParaRPr lang="en-BG" sz="1800" kern="1200" dirty="0"/>
        </a:p>
      </dsp:txBody>
      <dsp:txXfrm>
        <a:off x="639640" y="426404"/>
        <a:ext cx="6838867" cy="853355"/>
      </dsp:txXfrm>
    </dsp:sp>
    <dsp:sp modelId="{76585301-4440-0948-B2B0-AC9BF633AB09}">
      <dsp:nvSpPr>
        <dsp:cNvPr id="0" name=""/>
        <dsp:cNvSpPr/>
      </dsp:nvSpPr>
      <dsp:spPr>
        <a:xfrm>
          <a:off x="106292" y="319735"/>
          <a:ext cx="1066694" cy="1066694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hade val="92000"/>
                <a:satMod val="130000"/>
              </a:schemeClr>
            </a:gs>
            <a:gs pos="45000">
              <a:schemeClr val="accent4">
                <a:tint val="60000"/>
                <a:shade val="99000"/>
                <a:satMod val="120000"/>
              </a:schemeClr>
            </a:gs>
            <a:gs pos="100000">
              <a:schemeClr val="accent4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7E02B7B5-9BB3-9B4A-8DCC-A0F4666C55AA}">
      <dsp:nvSpPr>
        <dsp:cNvPr id="0" name=""/>
        <dsp:cNvSpPr/>
      </dsp:nvSpPr>
      <dsp:spPr>
        <a:xfrm>
          <a:off x="1251129" y="1706029"/>
          <a:ext cx="6227377" cy="853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35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bg-BG" sz="1800" kern="1200" noProof="0" dirty="0"/>
            <a:t>Система </a:t>
          </a:r>
          <a:r>
            <a:rPr lang="bg-BG" sz="1800" kern="1200" dirty="0"/>
            <a:t>за сигурно електронно връчване </a:t>
          </a:r>
          <a:r>
            <a:rPr lang="en-US" sz="1800" kern="1200" dirty="0">
              <a:hlinkClick xmlns:r="http://schemas.openxmlformats.org/officeDocument/2006/relationships" r:id="rId2"/>
            </a:rPr>
            <a:t>https</a:t>
          </a:r>
          <a:r>
            <a:rPr lang="bg-BG" sz="1800" kern="1200" dirty="0">
              <a:hlinkClick xmlns:r="http://schemas.openxmlformats.org/officeDocument/2006/relationships" r:id="rId2"/>
            </a:rPr>
            <a:t>://</a:t>
          </a:r>
          <a:r>
            <a:rPr lang="en-US" sz="1800" kern="1200" dirty="0">
              <a:hlinkClick xmlns:r="http://schemas.openxmlformats.org/officeDocument/2006/relationships" r:id="rId2"/>
            </a:rPr>
            <a:t>edelivery</a:t>
          </a:r>
          <a:r>
            <a:rPr lang="bg-BG" sz="1800" kern="1200" dirty="0">
              <a:hlinkClick xmlns:r="http://schemas.openxmlformats.org/officeDocument/2006/relationships" r:id="rId2"/>
            </a:rPr>
            <a:t>.</a:t>
          </a:r>
          <a:r>
            <a:rPr lang="en-US" sz="1800" kern="1200" dirty="0">
              <a:hlinkClick xmlns:r="http://schemas.openxmlformats.org/officeDocument/2006/relationships" r:id="rId2"/>
            </a:rPr>
            <a:t>egov</a:t>
          </a:r>
          <a:r>
            <a:rPr lang="bg-BG" sz="1800" kern="1200" dirty="0">
              <a:hlinkClick xmlns:r="http://schemas.openxmlformats.org/officeDocument/2006/relationships" r:id="rId2"/>
            </a:rPr>
            <a:t>.</a:t>
          </a:r>
          <a:r>
            <a:rPr lang="en-US" sz="1800" kern="1200" dirty="0">
              <a:hlinkClick xmlns:r="http://schemas.openxmlformats.org/officeDocument/2006/relationships" r:id="rId2"/>
            </a:rPr>
            <a:t>bg</a:t>
          </a:r>
          <a:r>
            <a:rPr lang="en-US" sz="1800" kern="1200" dirty="0"/>
            <a:t> </a:t>
          </a:r>
          <a:endParaRPr lang="en-BG" sz="1800" kern="1200" dirty="0"/>
        </a:p>
      </dsp:txBody>
      <dsp:txXfrm>
        <a:off x="1251129" y="1706029"/>
        <a:ext cx="6227377" cy="853355"/>
      </dsp:txXfrm>
    </dsp:sp>
    <dsp:sp modelId="{C717CDDA-A64B-F248-8FED-D6960BED9BB3}">
      <dsp:nvSpPr>
        <dsp:cNvPr id="0" name=""/>
        <dsp:cNvSpPr/>
      </dsp:nvSpPr>
      <dsp:spPr>
        <a:xfrm>
          <a:off x="717782" y="1599359"/>
          <a:ext cx="1066694" cy="1066694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hade val="92000"/>
                <a:satMod val="130000"/>
              </a:schemeClr>
            </a:gs>
            <a:gs pos="45000">
              <a:schemeClr val="accent4">
                <a:tint val="60000"/>
                <a:shade val="99000"/>
                <a:satMod val="120000"/>
              </a:schemeClr>
            </a:gs>
            <a:gs pos="100000">
              <a:schemeClr val="accent4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9C96EF0D-A328-2B47-B098-77828BCB0E7E}">
      <dsp:nvSpPr>
        <dsp:cNvPr id="0" name=""/>
        <dsp:cNvSpPr/>
      </dsp:nvSpPr>
      <dsp:spPr>
        <a:xfrm>
          <a:off x="1438808" y="2985653"/>
          <a:ext cx="6039699" cy="853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35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bg-BG" sz="1800" kern="1200" noProof="0" dirty="0"/>
            <a:t>Система </a:t>
          </a:r>
          <a:r>
            <a:rPr lang="bg-BG" sz="1800" kern="1200" dirty="0"/>
            <a:t>за електронни плащания </a:t>
          </a:r>
          <a:endParaRPr lang="en-BG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US" sz="1800" kern="1200" dirty="0">
              <a:hlinkClick xmlns:r="http://schemas.openxmlformats.org/officeDocument/2006/relationships" r:id="rId3"/>
            </a:rPr>
            <a:t>https</a:t>
          </a:r>
          <a:r>
            <a:rPr lang="bg-BG" sz="1800" kern="1200" dirty="0">
              <a:hlinkClick xmlns:r="http://schemas.openxmlformats.org/officeDocument/2006/relationships" r:id="rId3"/>
            </a:rPr>
            <a:t>://</a:t>
          </a:r>
          <a:r>
            <a:rPr lang="en-US" sz="1800" kern="1200" dirty="0">
              <a:hlinkClick xmlns:r="http://schemas.openxmlformats.org/officeDocument/2006/relationships" r:id="rId3"/>
            </a:rPr>
            <a:t>pay</a:t>
          </a:r>
          <a:r>
            <a:rPr lang="bg-BG" sz="1800" kern="1200" dirty="0">
              <a:hlinkClick xmlns:r="http://schemas.openxmlformats.org/officeDocument/2006/relationships" r:id="rId3"/>
            </a:rPr>
            <a:t>.</a:t>
          </a:r>
          <a:r>
            <a:rPr lang="en-US" sz="1800" kern="1200" dirty="0">
              <a:hlinkClick xmlns:r="http://schemas.openxmlformats.org/officeDocument/2006/relationships" r:id="rId3"/>
            </a:rPr>
            <a:t>egov</a:t>
          </a:r>
          <a:r>
            <a:rPr lang="bg-BG" sz="1800" kern="1200" dirty="0">
              <a:hlinkClick xmlns:r="http://schemas.openxmlformats.org/officeDocument/2006/relationships" r:id="rId3"/>
            </a:rPr>
            <a:t>.</a:t>
          </a:r>
          <a:r>
            <a:rPr lang="en-US" sz="1800" kern="1200" dirty="0">
              <a:hlinkClick xmlns:r="http://schemas.openxmlformats.org/officeDocument/2006/relationships" r:id="rId3"/>
            </a:rPr>
            <a:t>bg</a:t>
          </a:r>
          <a:r>
            <a:rPr lang="en-US" sz="1800" kern="1200" dirty="0"/>
            <a:t> </a:t>
          </a:r>
          <a:endParaRPr lang="en-BG" sz="1800" kern="1200" dirty="0"/>
        </a:p>
      </dsp:txBody>
      <dsp:txXfrm>
        <a:off x="1438808" y="2985653"/>
        <a:ext cx="6039699" cy="853355"/>
      </dsp:txXfrm>
    </dsp:sp>
    <dsp:sp modelId="{30896416-3646-B640-B6D5-60D95149C912}">
      <dsp:nvSpPr>
        <dsp:cNvPr id="0" name=""/>
        <dsp:cNvSpPr/>
      </dsp:nvSpPr>
      <dsp:spPr>
        <a:xfrm>
          <a:off x="905460" y="2878983"/>
          <a:ext cx="1066694" cy="1066694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hade val="92000"/>
                <a:satMod val="130000"/>
              </a:schemeClr>
            </a:gs>
            <a:gs pos="45000">
              <a:schemeClr val="accent4">
                <a:tint val="60000"/>
                <a:shade val="99000"/>
                <a:satMod val="120000"/>
              </a:schemeClr>
            </a:gs>
            <a:gs pos="100000">
              <a:schemeClr val="accent4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430EF20-5723-394A-91DD-EF86059D1794}">
      <dsp:nvSpPr>
        <dsp:cNvPr id="0" name=""/>
        <dsp:cNvSpPr/>
      </dsp:nvSpPr>
      <dsp:spPr>
        <a:xfrm>
          <a:off x="1251129" y="4265277"/>
          <a:ext cx="6227377" cy="853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35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bg-BG" sz="1800" kern="1200" noProof="0" dirty="0"/>
            <a:t>Междурегистров </a:t>
          </a:r>
          <a:r>
            <a:rPr lang="bg-BG" sz="1800" kern="1200" dirty="0"/>
            <a:t>обмен (за интегриране на всички съществуващи регистри) </a:t>
          </a:r>
          <a:endParaRPr lang="en-BG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bg-BG" sz="1800" kern="1200" dirty="0">
              <a:hlinkClick xmlns:r="http://schemas.openxmlformats.org/officeDocument/2006/relationships" r:id="rId4"/>
            </a:rPr>
            <a:t>https://info-regix.egov.bg/public</a:t>
          </a:r>
          <a:r>
            <a:rPr lang="bg-BG" sz="1800" kern="1200" dirty="0"/>
            <a:t> </a:t>
          </a:r>
          <a:endParaRPr lang="en-BG" sz="1800" kern="1200" dirty="0"/>
        </a:p>
      </dsp:txBody>
      <dsp:txXfrm>
        <a:off x="1251129" y="4265277"/>
        <a:ext cx="6227377" cy="853355"/>
      </dsp:txXfrm>
    </dsp:sp>
    <dsp:sp modelId="{1AD63A5F-C5C1-3540-BAD3-2B6F2CB9B6A2}">
      <dsp:nvSpPr>
        <dsp:cNvPr id="0" name=""/>
        <dsp:cNvSpPr/>
      </dsp:nvSpPr>
      <dsp:spPr>
        <a:xfrm>
          <a:off x="717782" y="4158607"/>
          <a:ext cx="1066694" cy="1066694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hade val="92000"/>
                <a:satMod val="130000"/>
              </a:schemeClr>
            </a:gs>
            <a:gs pos="45000">
              <a:schemeClr val="accent4">
                <a:tint val="60000"/>
                <a:shade val="99000"/>
                <a:satMod val="120000"/>
              </a:schemeClr>
            </a:gs>
            <a:gs pos="100000">
              <a:schemeClr val="accent4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6FFF3EF-D760-CF4A-A501-578CCC4FB462}">
      <dsp:nvSpPr>
        <dsp:cNvPr id="0" name=""/>
        <dsp:cNvSpPr/>
      </dsp:nvSpPr>
      <dsp:spPr>
        <a:xfrm>
          <a:off x="639640" y="5544901"/>
          <a:ext cx="6838867" cy="853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35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Разработени са както насоки за изграждане на официални административни сайтове, като са предоставени и разработени шаблони според вида администрацията.</a:t>
          </a:r>
        </a:p>
      </dsp:txBody>
      <dsp:txXfrm>
        <a:off x="639640" y="5544901"/>
        <a:ext cx="6838867" cy="853355"/>
      </dsp:txXfrm>
    </dsp:sp>
    <dsp:sp modelId="{2A6F9447-3626-2541-AEF1-569C1433595B}">
      <dsp:nvSpPr>
        <dsp:cNvPr id="0" name=""/>
        <dsp:cNvSpPr/>
      </dsp:nvSpPr>
      <dsp:spPr>
        <a:xfrm>
          <a:off x="106292" y="5438231"/>
          <a:ext cx="1066694" cy="1066694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hade val="92000"/>
                <a:satMod val="130000"/>
              </a:schemeClr>
            </a:gs>
            <a:gs pos="45000">
              <a:schemeClr val="accent4">
                <a:tint val="60000"/>
                <a:shade val="99000"/>
                <a:satMod val="120000"/>
              </a:schemeClr>
            </a:gs>
            <a:gs pos="100000">
              <a:schemeClr val="accent4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110FC-8921-BF46-ADFB-78C440F9FC95}">
      <dsp:nvSpPr>
        <dsp:cNvPr id="0" name=""/>
        <dsp:cNvSpPr/>
      </dsp:nvSpPr>
      <dsp:spPr>
        <a:xfrm>
          <a:off x="-6452589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1839D-490A-7A48-89C1-19AA48564E57}">
      <dsp:nvSpPr>
        <dsp:cNvPr id="0" name=""/>
        <dsp:cNvSpPr/>
      </dsp:nvSpPr>
      <dsp:spPr>
        <a:xfrm>
          <a:off x="400615" y="259615"/>
          <a:ext cx="7100440" cy="519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100" kern="1200"/>
            <a:t>Бизнес и предприемачи</a:t>
          </a:r>
        </a:p>
      </dsp:txBody>
      <dsp:txXfrm>
        <a:off x="400615" y="259615"/>
        <a:ext cx="7100440" cy="519001"/>
      </dsp:txXfrm>
    </dsp:sp>
    <dsp:sp modelId="{F1ED8B00-AF15-5F4A-A1BA-F32BB09F50E8}">
      <dsp:nvSpPr>
        <dsp:cNvPr id="0" name=""/>
        <dsp:cNvSpPr/>
      </dsp:nvSpPr>
      <dsp:spPr>
        <a:xfrm>
          <a:off x="76239" y="194739"/>
          <a:ext cx="648751" cy="64875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C3447-C2D1-4F44-891D-DB9CB50ABD90}">
      <dsp:nvSpPr>
        <dsp:cNvPr id="0" name=""/>
        <dsp:cNvSpPr/>
      </dsp:nvSpPr>
      <dsp:spPr>
        <a:xfrm>
          <a:off x="870618" y="1038574"/>
          <a:ext cx="6630437" cy="519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100" kern="1200"/>
            <a:t>Граждански права и правен ред</a:t>
          </a:r>
        </a:p>
      </dsp:txBody>
      <dsp:txXfrm>
        <a:off x="870618" y="1038574"/>
        <a:ext cx="6630437" cy="519001"/>
      </dsp:txXfrm>
    </dsp:sp>
    <dsp:sp modelId="{B37C3094-2E28-3F4D-A5E9-1280CFAE508B}">
      <dsp:nvSpPr>
        <dsp:cNvPr id="0" name=""/>
        <dsp:cNvSpPr/>
      </dsp:nvSpPr>
      <dsp:spPr>
        <a:xfrm>
          <a:off x="546242" y="973699"/>
          <a:ext cx="648751" cy="64875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0528E-C123-0C4E-8B25-953EA97BB8E7}">
      <dsp:nvSpPr>
        <dsp:cNvPr id="0" name=""/>
        <dsp:cNvSpPr/>
      </dsp:nvSpPr>
      <dsp:spPr>
        <a:xfrm>
          <a:off x="1128177" y="1816962"/>
          <a:ext cx="6372878" cy="519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100" kern="1200"/>
            <a:t>Гражданско състояние, самоличност, семейство</a:t>
          </a:r>
        </a:p>
      </dsp:txBody>
      <dsp:txXfrm>
        <a:off x="1128177" y="1816962"/>
        <a:ext cx="6372878" cy="519001"/>
      </dsp:txXfrm>
    </dsp:sp>
    <dsp:sp modelId="{C718DDF7-0F9A-5A41-BDDF-36CC9595B5EE}">
      <dsp:nvSpPr>
        <dsp:cNvPr id="0" name=""/>
        <dsp:cNvSpPr/>
      </dsp:nvSpPr>
      <dsp:spPr>
        <a:xfrm>
          <a:off x="803801" y="1752087"/>
          <a:ext cx="648751" cy="64875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72705-2491-4B47-8273-45B760B9EFB5}">
      <dsp:nvSpPr>
        <dsp:cNvPr id="0" name=""/>
        <dsp:cNvSpPr/>
      </dsp:nvSpPr>
      <dsp:spPr>
        <a:xfrm>
          <a:off x="1210413" y="2595921"/>
          <a:ext cx="6290642" cy="519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100" kern="1200"/>
            <a:t>Данъци и такси за граждани</a:t>
          </a:r>
        </a:p>
      </dsp:txBody>
      <dsp:txXfrm>
        <a:off x="1210413" y="2595921"/>
        <a:ext cx="6290642" cy="519001"/>
      </dsp:txXfrm>
    </dsp:sp>
    <dsp:sp modelId="{44B624A9-CE13-A34D-8E77-E19A195E1114}">
      <dsp:nvSpPr>
        <dsp:cNvPr id="0" name=""/>
        <dsp:cNvSpPr/>
      </dsp:nvSpPr>
      <dsp:spPr>
        <a:xfrm>
          <a:off x="886037" y="2531046"/>
          <a:ext cx="648751" cy="64875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2AA17-3DB5-214D-8343-268182945C96}">
      <dsp:nvSpPr>
        <dsp:cNvPr id="0" name=""/>
        <dsp:cNvSpPr/>
      </dsp:nvSpPr>
      <dsp:spPr>
        <a:xfrm>
          <a:off x="1128177" y="3374880"/>
          <a:ext cx="6372878" cy="519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100" kern="1200"/>
            <a:t>Екология и околна среда</a:t>
          </a:r>
        </a:p>
      </dsp:txBody>
      <dsp:txXfrm>
        <a:off x="1128177" y="3374880"/>
        <a:ext cx="6372878" cy="519001"/>
      </dsp:txXfrm>
    </dsp:sp>
    <dsp:sp modelId="{012BD8B2-3103-6F43-859D-F6EC5B4628BB}">
      <dsp:nvSpPr>
        <dsp:cNvPr id="0" name=""/>
        <dsp:cNvSpPr/>
      </dsp:nvSpPr>
      <dsp:spPr>
        <a:xfrm>
          <a:off x="803801" y="3310005"/>
          <a:ext cx="648751" cy="64875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10EE8-6C34-2943-8860-0354EE8C2916}">
      <dsp:nvSpPr>
        <dsp:cNvPr id="0" name=""/>
        <dsp:cNvSpPr/>
      </dsp:nvSpPr>
      <dsp:spPr>
        <a:xfrm>
          <a:off x="870618" y="4153269"/>
          <a:ext cx="6630437" cy="519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100" kern="1200"/>
            <a:t>Здравеопазване и здравно осигуряване</a:t>
          </a:r>
        </a:p>
      </dsp:txBody>
      <dsp:txXfrm>
        <a:off x="870618" y="4153269"/>
        <a:ext cx="6630437" cy="519001"/>
      </dsp:txXfrm>
    </dsp:sp>
    <dsp:sp modelId="{0313685A-4713-F840-9C18-47739752AAAB}">
      <dsp:nvSpPr>
        <dsp:cNvPr id="0" name=""/>
        <dsp:cNvSpPr/>
      </dsp:nvSpPr>
      <dsp:spPr>
        <a:xfrm>
          <a:off x="546242" y="4088393"/>
          <a:ext cx="648751" cy="64875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DD002-1514-EC4C-A341-0BF069B2B320}">
      <dsp:nvSpPr>
        <dsp:cNvPr id="0" name=""/>
        <dsp:cNvSpPr/>
      </dsp:nvSpPr>
      <dsp:spPr>
        <a:xfrm>
          <a:off x="400615" y="4932228"/>
          <a:ext cx="7100440" cy="519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100" kern="1200"/>
            <a:t>Имоти, жилища и комунални услуги</a:t>
          </a:r>
        </a:p>
      </dsp:txBody>
      <dsp:txXfrm>
        <a:off x="400615" y="4932228"/>
        <a:ext cx="7100440" cy="519001"/>
      </dsp:txXfrm>
    </dsp:sp>
    <dsp:sp modelId="{FAE2DCA5-F790-204C-A4BA-CE0DB095F569}">
      <dsp:nvSpPr>
        <dsp:cNvPr id="0" name=""/>
        <dsp:cNvSpPr/>
      </dsp:nvSpPr>
      <dsp:spPr>
        <a:xfrm>
          <a:off x="76239" y="4867353"/>
          <a:ext cx="648751" cy="64875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110FC-8921-BF46-ADFB-78C440F9FC95}">
      <dsp:nvSpPr>
        <dsp:cNvPr id="0" name=""/>
        <dsp:cNvSpPr/>
      </dsp:nvSpPr>
      <dsp:spPr>
        <a:xfrm>
          <a:off x="-6452589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848E2-6AB9-964A-BB2B-3E0E6F9DCC13}">
      <dsp:nvSpPr>
        <dsp:cNvPr id="0" name=""/>
        <dsp:cNvSpPr/>
      </dsp:nvSpPr>
      <dsp:spPr>
        <a:xfrm>
          <a:off x="400615" y="259615"/>
          <a:ext cx="7100440" cy="519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600" kern="1200"/>
            <a:t>Информационни технологии и съобщения</a:t>
          </a:r>
        </a:p>
      </dsp:txBody>
      <dsp:txXfrm>
        <a:off x="400615" y="259615"/>
        <a:ext cx="7100440" cy="519001"/>
      </dsp:txXfrm>
    </dsp:sp>
    <dsp:sp modelId="{853F958E-57C2-B44A-8FBA-AE98C962B3B1}">
      <dsp:nvSpPr>
        <dsp:cNvPr id="0" name=""/>
        <dsp:cNvSpPr/>
      </dsp:nvSpPr>
      <dsp:spPr>
        <a:xfrm>
          <a:off x="76239" y="194739"/>
          <a:ext cx="648751" cy="64875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2E777-3753-0944-87E1-A9706C1FC84A}">
      <dsp:nvSpPr>
        <dsp:cNvPr id="0" name=""/>
        <dsp:cNvSpPr/>
      </dsp:nvSpPr>
      <dsp:spPr>
        <a:xfrm>
          <a:off x="870618" y="1038574"/>
          <a:ext cx="6630437" cy="519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600" kern="1200"/>
            <a:t>Култура и културно наследство</a:t>
          </a:r>
        </a:p>
      </dsp:txBody>
      <dsp:txXfrm>
        <a:off x="870618" y="1038574"/>
        <a:ext cx="6630437" cy="519001"/>
      </dsp:txXfrm>
    </dsp:sp>
    <dsp:sp modelId="{97C9C647-F434-CA4B-9607-7FC9620EE578}">
      <dsp:nvSpPr>
        <dsp:cNvPr id="0" name=""/>
        <dsp:cNvSpPr/>
      </dsp:nvSpPr>
      <dsp:spPr>
        <a:xfrm>
          <a:off x="546242" y="973699"/>
          <a:ext cx="648751" cy="64875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E28D5-EB20-BF43-9B58-815CDB050CC9}">
      <dsp:nvSpPr>
        <dsp:cNvPr id="0" name=""/>
        <dsp:cNvSpPr/>
      </dsp:nvSpPr>
      <dsp:spPr>
        <a:xfrm>
          <a:off x="1128177" y="1816962"/>
          <a:ext cx="6372878" cy="519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600" kern="1200"/>
            <a:t>Образование и квалификация</a:t>
          </a:r>
        </a:p>
      </dsp:txBody>
      <dsp:txXfrm>
        <a:off x="1128177" y="1816962"/>
        <a:ext cx="6372878" cy="519001"/>
      </dsp:txXfrm>
    </dsp:sp>
    <dsp:sp modelId="{9C72168E-BE30-C445-8849-25FD9AFC29BA}">
      <dsp:nvSpPr>
        <dsp:cNvPr id="0" name=""/>
        <dsp:cNvSpPr/>
      </dsp:nvSpPr>
      <dsp:spPr>
        <a:xfrm>
          <a:off x="803801" y="1752087"/>
          <a:ext cx="648751" cy="64875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288DD-D37A-EC45-B6AE-B43E92F2208E}">
      <dsp:nvSpPr>
        <dsp:cNvPr id="0" name=""/>
        <dsp:cNvSpPr/>
      </dsp:nvSpPr>
      <dsp:spPr>
        <a:xfrm>
          <a:off x="1210413" y="2595921"/>
          <a:ext cx="6290642" cy="519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600" kern="1200"/>
            <a:t>Отбрана и сигурност</a:t>
          </a:r>
        </a:p>
      </dsp:txBody>
      <dsp:txXfrm>
        <a:off x="1210413" y="2595921"/>
        <a:ext cx="6290642" cy="519001"/>
      </dsp:txXfrm>
    </dsp:sp>
    <dsp:sp modelId="{D2D3A7AB-2C1F-3541-8D85-BCDC114247BD}">
      <dsp:nvSpPr>
        <dsp:cNvPr id="0" name=""/>
        <dsp:cNvSpPr/>
      </dsp:nvSpPr>
      <dsp:spPr>
        <a:xfrm>
          <a:off x="886037" y="2531046"/>
          <a:ext cx="648751" cy="64875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9D3A8-EE7C-A74C-9C00-3F4AA364F890}">
      <dsp:nvSpPr>
        <dsp:cNvPr id="0" name=""/>
        <dsp:cNvSpPr/>
      </dsp:nvSpPr>
      <dsp:spPr>
        <a:xfrm>
          <a:off x="1128177" y="3374880"/>
          <a:ext cx="6372878" cy="519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600" kern="1200" dirty="0"/>
            <a:t>Работа, пенсия, социално подпомагане</a:t>
          </a:r>
        </a:p>
      </dsp:txBody>
      <dsp:txXfrm>
        <a:off x="1128177" y="3374880"/>
        <a:ext cx="6372878" cy="519001"/>
      </dsp:txXfrm>
    </dsp:sp>
    <dsp:sp modelId="{F8F939ED-5C21-924F-8A25-0411A176321B}">
      <dsp:nvSpPr>
        <dsp:cNvPr id="0" name=""/>
        <dsp:cNvSpPr/>
      </dsp:nvSpPr>
      <dsp:spPr>
        <a:xfrm>
          <a:off x="803801" y="3310005"/>
          <a:ext cx="648751" cy="64875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56F66-E71B-5F42-8C86-10A01BC2E1CB}">
      <dsp:nvSpPr>
        <dsp:cNvPr id="0" name=""/>
        <dsp:cNvSpPr/>
      </dsp:nvSpPr>
      <dsp:spPr>
        <a:xfrm>
          <a:off x="870618" y="4153269"/>
          <a:ext cx="6630437" cy="519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600" kern="1200"/>
            <a:t>Селско стопанство и гори</a:t>
          </a:r>
        </a:p>
      </dsp:txBody>
      <dsp:txXfrm>
        <a:off x="870618" y="4153269"/>
        <a:ext cx="6630437" cy="519001"/>
      </dsp:txXfrm>
    </dsp:sp>
    <dsp:sp modelId="{2675867B-2ED3-8F46-9377-19892D8173BB}">
      <dsp:nvSpPr>
        <dsp:cNvPr id="0" name=""/>
        <dsp:cNvSpPr/>
      </dsp:nvSpPr>
      <dsp:spPr>
        <a:xfrm>
          <a:off x="546242" y="4088393"/>
          <a:ext cx="648751" cy="64875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11D24-3E42-BE42-9C38-5F0A3882347F}">
      <dsp:nvSpPr>
        <dsp:cNvPr id="0" name=""/>
        <dsp:cNvSpPr/>
      </dsp:nvSpPr>
      <dsp:spPr>
        <a:xfrm>
          <a:off x="400615" y="4932228"/>
          <a:ext cx="7100440" cy="519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600" kern="1200"/>
            <a:t>Социално осигуряване</a:t>
          </a:r>
        </a:p>
      </dsp:txBody>
      <dsp:txXfrm>
        <a:off x="400615" y="4932228"/>
        <a:ext cx="7100440" cy="519001"/>
      </dsp:txXfrm>
    </dsp:sp>
    <dsp:sp modelId="{12811B62-2A3F-4748-9233-A2615AF50295}">
      <dsp:nvSpPr>
        <dsp:cNvPr id="0" name=""/>
        <dsp:cNvSpPr/>
      </dsp:nvSpPr>
      <dsp:spPr>
        <a:xfrm>
          <a:off x="76239" y="4867353"/>
          <a:ext cx="648751" cy="64875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110FC-8921-BF46-ADFB-78C440F9FC95}">
      <dsp:nvSpPr>
        <dsp:cNvPr id="0" name=""/>
        <dsp:cNvSpPr/>
      </dsp:nvSpPr>
      <dsp:spPr>
        <a:xfrm>
          <a:off x="-3910393" y="-600430"/>
          <a:ext cx="4660342" cy="4660342"/>
        </a:xfrm>
        <a:prstGeom prst="blockArc">
          <a:avLst>
            <a:gd name="adj1" fmla="val 18900000"/>
            <a:gd name="adj2" fmla="val 2700000"/>
            <a:gd name="adj3" fmla="val 463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6316E-A581-2A4B-86E0-3223AA12E677}">
      <dsp:nvSpPr>
        <dsp:cNvPr id="0" name=""/>
        <dsp:cNvSpPr/>
      </dsp:nvSpPr>
      <dsp:spPr>
        <a:xfrm>
          <a:off x="393023" y="265964"/>
          <a:ext cx="7138633" cy="5322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43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000" kern="1200"/>
            <a:t>Транспорт и превозни средства</a:t>
          </a:r>
        </a:p>
      </dsp:txBody>
      <dsp:txXfrm>
        <a:off x="393023" y="265964"/>
        <a:ext cx="7138633" cy="532206"/>
      </dsp:txXfrm>
    </dsp:sp>
    <dsp:sp modelId="{D4784E5F-F8C9-7041-BD5D-61A3C683AE3C}">
      <dsp:nvSpPr>
        <dsp:cNvPr id="0" name=""/>
        <dsp:cNvSpPr/>
      </dsp:nvSpPr>
      <dsp:spPr>
        <a:xfrm>
          <a:off x="60394" y="199439"/>
          <a:ext cx="665258" cy="66525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4E165-12C8-8844-B2A6-3081FC8B3FD8}">
      <dsp:nvSpPr>
        <dsp:cNvPr id="0" name=""/>
        <dsp:cNvSpPr/>
      </dsp:nvSpPr>
      <dsp:spPr>
        <a:xfrm>
          <a:off x="698149" y="1064413"/>
          <a:ext cx="6833507" cy="5322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43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000" kern="1200"/>
            <a:t>Устройство на територията, строителство и кадастър</a:t>
          </a:r>
        </a:p>
      </dsp:txBody>
      <dsp:txXfrm>
        <a:off x="698149" y="1064413"/>
        <a:ext cx="6833507" cy="532206"/>
      </dsp:txXfrm>
    </dsp:sp>
    <dsp:sp modelId="{EFCD21DC-48AE-7145-8743-10F7BFBF4E29}">
      <dsp:nvSpPr>
        <dsp:cNvPr id="0" name=""/>
        <dsp:cNvSpPr/>
      </dsp:nvSpPr>
      <dsp:spPr>
        <a:xfrm>
          <a:off x="365520" y="997887"/>
          <a:ext cx="665258" cy="66525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45450-8F03-2043-B669-5198338F4785}">
      <dsp:nvSpPr>
        <dsp:cNvPr id="0" name=""/>
        <dsp:cNvSpPr/>
      </dsp:nvSpPr>
      <dsp:spPr>
        <a:xfrm>
          <a:off x="698149" y="1862861"/>
          <a:ext cx="6833507" cy="5322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43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000" kern="1200"/>
            <a:t>Чуждестранни граждани, пребиваващи в България</a:t>
          </a:r>
        </a:p>
      </dsp:txBody>
      <dsp:txXfrm>
        <a:off x="698149" y="1862861"/>
        <a:ext cx="6833507" cy="532206"/>
      </dsp:txXfrm>
    </dsp:sp>
    <dsp:sp modelId="{FFFB0ECF-0393-9747-8719-D0CD67150FC0}">
      <dsp:nvSpPr>
        <dsp:cNvPr id="0" name=""/>
        <dsp:cNvSpPr/>
      </dsp:nvSpPr>
      <dsp:spPr>
        <a:xfrm>
          <a:off x="365520" y="1796335"/>
          <a:ext cx="665258" cy="66525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73394-3770-9547-B66A-42A8A651DC2D}">
      <dsp:nvSpPr>
        <dsp:cNvPr id="0" name=""/>
        <dsp:cNvSpPr/>
      </dsp:nvSpPr>
      <dsp:spPr>
        <a:xfrm>
          <a:off x="393023" y="2661309"/>
          <a:ext cx="7138633" cy="5322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43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000" kern="1200"/>
            <a:t>Пътуване и пребиваване в чужбина</a:t>
          </a:r>
        </a:p>
      </dsp:txBody>
      <dsp:txXfrm>
        <a:off x="393023" y="2661309"/>
        <a:ext cx="7138633" cy="532206"/>
      </dsp:txXfrm>
    </dsp:sp>
    <dsp:sp modelId="{A1CF23D2-A350-EF4C-AAF3-7E47D857F62A}">
      <dsp:nvSpPr>
        <dsp:cNvPr id="0" name=""/>
        <dsp:cNvSpPr/>
      </dsp:nvSpPr>
      <dsp:spPr>
        <a:xfrm>
          <a:off x="60394" y="2594783"/>
          <a:ext cx="665258" cy="66525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BDE1C-D2FF-0A45-9355-D99E9746B15D}">
      <dsp:nvSpPr>
        <dsp:cNvPr id="0" name=""/>
        <dsp:cNvSpPr/>
      </dsp:nvSpPr>
      <dsp:spPr>
        <a:xfrm>
          <a:off x="0" y="832494"/>
          <a:ext cx="2367904" cy="14207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BG" sz="1600" kern="1200"/>
            <a:t>Какво представлява услугата</a:t>
          </a:r>
        </a:p>
      </dsp:txBody>
      <dsp:txXfrm>
        <a:off x="0" y="832494"/>
        <a:ext cx="2367904" cy="1420743"/>
      </dsp:txXfrm>
    </dsp:sp>
    <dsp:sp modelId="{263C389E-1D9A-1345-948C-A2645E68D668}">
      <dsp:nvSpPr>
        <dsp:cNvPr id="0" name=""/>
        <dsp:cNvSpPr/>
      </dsp:nvSpPr>
      <dsp:spPr>
        <a:xfrm>
          <a:off x="2604695" y="832494"/>
          <a:ext cx="2367904" cy="14207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BG" sz="1600" kern="1200" dirty="0"/>
            <a:t>Какво е правното основание, въз основа на което услугата се предоставя</a:t>
          </a:r>
        </a:p>
      </dsp:txBody>
      <dsp:txXfrm>
        <a:off x="2604695" y="832494"/>
        <a:ext cx="2367904" cy="1420743"/>
      </dsp:txXfrm>
    </dsp:sp>
    <dsp:sp modelId="{61B0CBBE-08F3-C44D-ACA2-09455085B57E}">
      <dsp:nvSpPr>
        <dsp:cNvPr id="0" name=""/>
        <dsp:cNvSpPr/>
      </dsp:nvSpPr>
      <dsp:spPr>
        <a:xfrm>
          <a:off x="5209391" y="832494"/>
          <a:ext cx="2367904" cy="142074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BG" sz="1600" kern="1200" dirty="0"/>
            <a:t>Какво е необходимо да потребителя да приготви предварително</a:t>
          </a:r>
        </a:p>
      </dsp:txBody>
      <dsp:txXfrm>
        <a:off x="5209391" y="832494"/>
        <a:ext cx="2367904" cy="1420743"/>
      </dsp:txXfrm>
    </dsp:sp>
    <dsp:sp modelId="{9E8C8B95-41E4-DC48-8A7D-C9FEFF092961}">
      <dsp:nvSpPr>
        <dsp:cNvPr id="0" name=""/>
        <dsp:cNvSpPr/>
      </dsp:nvSpPr>
      <dsp:spPr>
        <a:xfrm>
          <a:off x="0" y="2490028"/>
          <a:ext cx="2367904" cy="14207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BG" sz="1600" kern="1200" dirty="0"/>
            <a:t>Какви образци на документи има, свързани с услугата</a:t>
          </a:r>
        </a:p>
      </dsp:txBody>
      <dsp:txXfrm>
        <a:off x="0" y="2490028"/>
        <a:ext cx="2367904" cy="1420743"/>
      </dsp:txXfrm>
    </dsp:sp>
    <dsp:sp modelId="{A4499E59-F93E-6E4F-AC87-8E17386F8E4A}">
      <dsp:nvSpPr>
        <dsp:cNvPr id="0" name=""/>
        <dsp:cNvSpPr/>
      </dsp:nvSpPr>
      <dsp:spPr>
        <a:xfrm>
          <a:off x="2604695" y="2490028"/>
          <a:ext cx="2367904" cy="142074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BG" sz="1600" kern="1200" dirty="0"/>
            <a:t>Какви са възможните начини за заявяване на услугата</a:t>
          </a:r>
        </a:p>
      </dsp:txBody>
      <dsp:txXfrm>
        <a:off x="2604695" y="2490028"/>
        <a:ext cx="2367904" cy="1420743"/>
      </dsp:txXfrm>
    </dsp:sp>
    <dsp:sp modelId="{463E397B-D73C-7A4A-BA59-0FFA0324C8F1}">
      <dsp:nvSpPr>
        <dsp:cNvPr id="0" name=""/>
        <dsp:cNvSpPr/>
      </dsp:nvSpPr>
      <dsp:spPr>
        <a:xfrm>
          <a:off x="5209391" y="2490028"/>
          <a:ext cx="2367904" cy="14207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BG" sz="1600" kern="1200" dirty="0"/>
            <a:t>Описание на процедурата (като стъпки) за електронно заявяване</a:t>
          </a:r>
        </a:p>
      </dsp:txBody>
      <dsp:txXfrm>
        <a:off x="5209391" y="2490028"/>
        <a:ext cx="2367904" cy="1420743"/>
      </dsp:txXfrm>
    </dsp:sp>
    <dsp:sp modelId="{E68241D4-23DD-804C-A9BE-C3A6D95E0504}">
      <dsp:nvSpPr>
        <dsp:cNvPr id="0" name=""/>
        <dsp:cNvSpPr/>
      </dsp:nvSpPr>
      <dsp:spPr>
        <a:xfrm>
          <a:off x="1302347" y="4147562"/>
          <a:ext cx="2367904" cy="14207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BG" sz="1600" kern="1200" dirty="0"/>
            <a:t>Описание на резултата от услугата: кой ще издаде крайния документ и по какъв начин може да се получи документа</a:t>
          </a:r>
        </a:p>
      </dsp:txBody>
      <dsp:txXfrm>
        <a:off x="1302347" y="4147562"/>
        <a:ext cx="2367904" cy="1420743"/>
      </dsp:txXfrm>
    </dsp:sp>
    <dsp:sp modelId="{BFCF1D8A-8D96-0646-9549-C2AB783A46AD}">
      <dsp:nvSpPr>
        <dsp:cNvPr id="0" name=""/>
        <dsp:cNvSpPr/>
      </dsp:nvSpPr>
      <dsp:spPr>
        <a:xfrm>
          <a:off x="3907043" y="4147562"/>
          <a:ext cx="2367904" cy="142074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BG" sz="1600" kern="1200" dirty="0"/>
            <a:t>Кои общински администрации предоставят тази услуга</a:t>
          </a:r>
        </a:p>
      </dsp:txBody>
      <dsp:txXfrm>
        <a:off x="3907043" y="4147562"/>
        <a:ext cx="2367904" cy="14207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A801B-6F98-B74F-8DAE-45AEAF6F755B}">
      <dsp:nvSpPr>
        <dsp:cNvPr id="0" name=""/>
        <dsp:cNvSpPr/>
      </dsp:nvSpPr>
      <dsp:spPr>
        <a:xfrm>
          <a:off x="0" y="234887"/>
          <a:ext cx="7578725" cy="514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BG" sz="2200" kern="1200"/>
            <a:t>Администрации</a:t>
          </a:r>
        </a:p>
      </dsp:txBody>
      <dsp:txXfrm>
        <a:off x="25130" y="260017"/>
        <a:ext cx="7528465" cy="464540"/>
      </dsp:txXfrm>
    </dsp:sp>
    <dsp:sp modelId="{0B58400B-495B-F94D-BF49-1467E5EC5140}">
      <dsp:nvSpPr>
        <dsp:cNvPr id="0" name=""/>
        <dsp:cNvSpPr/>
      </dsp:nvSpPr>
      <dsp:spPr>
        <a:xfrm>
          <a:off x="0" y="749687"/>
          <a:ext cx="7578725" cy="364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BG" sz="1700" kern="1200"/>
            <a:t>Министерства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BG" sz="1700" kern="1200"/>
            <a:t>Държавни агенции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BG" sz="1700" kern="1200"/>
            <a:t>Държавни комисии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BG" sz="1700" kern="1200"/>
            <a:t>Изпълнителни агенции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BG" sz="1700" kern="1200"/>
            <a:t>Агенции, създадени със закон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BG" sz="1700" kern="1200"/>
            <a:t>Комисии, създадени със закон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BG" sz="1700" kern="1200"/>
            <a:t>Административни структури, създадени с постановление на МС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BG" sz="1700" kern="1200"/>
            <a:t>Други администрации, създадени със закон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BG" sz="1700" kern="1200"/>
            <a:t>Областни администрации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BG" sz="1700" kern="1200"/>
            <a:t>Общински администрации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BG" sz="1700" kern="1200"/>
            <a:t>Общински администрации на райони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BG" sz="1700" kern="1200"/>
            <a:t>Специализирани териториални администрации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BG" sz="1700" kern="1200"/>
            <a:t>Други администрации</a:t>
          </a:r>
        </a:p>
      </dsp:txBody>
      <dsp:txXfrm>
        <a:off x="0" y="749687"/>
        <a:ext cx="7578725" cy="3643200"/>
      </dsp:txXfrm>
    </dsp:sp>
    <dsp:sp modelId="{5CF2C075-29BF-F441-B7D5-E5006738FDC4}">
      <dsp:nvSpPr>
        <dsp:cNvPr id="0" name=""/>
        <dsp:cNvSpPr/>
      </dsp:nvSpPr>
      <dsp:spPr>
        <a:xfrm>
          <a:off x="0" y="4392887"/>
          <a:ext cx="7578725" cy="514800"/>
        </a:xfrm>
        <a:prstGeom prst="roundRect">
          <a:avLst/>
        </a:prstGeom>
        <a:gradFill rotWithShape="0">
          <a:gsLst>
            <a:gs pos="0">
              <a:schemeClr val="accent5">
                <a:hueOff val="2127120"/>
                <a:satOff val="-23891"/>
                <a:lumOff val="-5098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2127120"/>
                <a:satOff val="-23891"/>
                <a:lumOff val="-5098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2127120"/>
                <a:satOff val="-23891"/>
                <a:lumOff val="-5098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BG" sz="2200" kern="1200"/>
            <a:t>Организации и лица, предоставящи обществени услуги</a:t>
          </a:r>
        </a:p>
      </dsp:txBody>
      <dsp:txXfrm>
        <a:off x="25130" y="4418017"/>
        <a:ext cx="7528465" cy="464540"/>
      </dsp:txXfrm>
    </dsp:sp>
    <dsp:sp modelId="{3084F116-28CE-194E-AF48-84E3C224BACB}">
      <dsp:nvSpPr>
        <dsp:cNvPr id="0" name=""/>
        <dsp:cNvSpPr/>
      </dsp:nvSpPr>
      <dsp:spPr>
        <a:xfrm>
          <a:off x="0" y="4907687"/>
          <a:ext cx="7578725" cy="56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BG" sz="1700" kern="1200"/>
            <a:t>Университети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BG" sz="1700" kern="1200"/>
            <a:t>Училища</a:t>
          </a:r>
        </a:p>
      </dsp:txBody>
      <dsp:txXfrm>
        <a:off x="0" y="4907687"/>
        <a:ext cx="7578725" cy="56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20/02/2023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4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G" dirty="0"/>
              <a:t>Възможни са различни комбинаци между двата основни вида услуги: например Електронна публична услуга на свободен достъп и др. (вж. </a:t>
            </a:r>
            <a:r>
              <a:rPr lang="bg-BG" dirty="0" err="1"/>
              <a:t>Л</a:t>
            </a:r>
            <a:r>
              <a:rPr lang="en-BG" dirty="0"/>
              <a:t>екцията за Тема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10276E-8453-45F0-86BE-38A31A1DEB8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12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G" dirty="0"/>
              <a:t>Възможни са различни комбинаци между двата основни вида услуги: например Електронна публична услуга на свободен достъп и др. (вж. </a:t>
            </a:r>
            <a:r>
              <a:rPr lang="bg-BG" dirty="0" err="1"/>
              <a:t>Л</a:t>
            </a:r>
            <a:r>
              <a:rPr lang="en-BG" dirty="0"/>
              <a:t>екцията за Тема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10276E-8453-45F0-86BE-38A31A1DEB8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7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1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</a:t>
            </a:r>
            <a:br>
              <a:rPr lang="en-GB" dirty="0"/>
            </a:br>
            <a:r>
              <a:rPr lang="ru-RU" dirty="0"/>
              <a:t>дигитална</a:t>
            </a:r>
            <a:r>
              <a:rPr lang="en-GB" dirty="0"/>
              <a:t> </a:t>
            </a:r>
            <a:r>
              <a:rPr lang="ru-RU" dirty="0"/>
              <a:t>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egov.bg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gov.government.bg/" TargetMode="External"/><Relationship Id="rId2" Type="http://schemas.openxmlformats.org/officeDocument/2006/relationships/hyperlink" Target="http://e-gov.b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gov.b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ДИГИТАЛНИ ПУБЛИЧНИ УСЛУГИ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2: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defRPr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Електронни услуги в местната и централна власт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30350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9452-A3DD-ADD2-188E-B9286D6B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BG" dirty="0"/>
              <a:t>Инаформация за услугите в ЕАУ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810DB-F287-2DFA-5718-46E25148D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G" dirty="0"/>
              <a:t>Платформата дава възможност всеки да се информира предварително какво представлява услугата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G" dirty="0"/>
          </a:p>
          <a:p>
            <a:r>
              <a:rPr lang="en-BG" dirty="0"/>
              <a:t>…част 3 от 3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E326101-58B6-1FF5-6748-999FBBA32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882861"/>
              </p:ext>
            </p:extLst>
          </p:nvPr>
        </p:nvGraphicFramePr>
        <p:xfrm>
          <a:off x="4301808" y="228600"/>
          <a:ext cx="7577296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8125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82B05-9235-4D02-3BB0-A0A06BFB9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G" dirty="0"/>
              <a:t>ДОСТАВЧИЦИ НА УСЛУГИ В ЕАУ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16CFED-1B40-22E1-38C0-8FBE20F498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466114"/>
              </p:ext>
            </p:extLst>
          </p:nvPr>
        </p:nvGraphicFramePr>
        <p:xfrm>
          <a:off x="4319588" y="593725"/>
          <a:ext cx="7578725" cy="571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ADD57-DEAE-CA77-4154-F1349DA0F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E56A4-DE0C-65AC-C97B-3992E754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44488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82B05-9235-4D02-3BB0-A0A06BFB9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G" dirty="0"/>
              <a:t>“Моето пространство” в ЕАУ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ADD57-DEAE-CA77-4154-F1349DA0F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След вход в “Моето пространство”, при първо влизане в системата на екран се виждат настройките на профила за осъществяване на контакт. Могат да се въведат телефон, и-мейл адрес и физически адрес за контакт.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Секцията “Персонализация” дава възможност да изберем до кои групи услуги искаме да имаме достъп и как да бъдат подредени.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“Моето пространство” дава възможност да разглеждаме историята на активността ни в системата, да упълномощаваме други лица да работят с нашия профил чрез “Овластяване” и да деактивираме профила си.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В лявата част са услугите, които сме избрали в настройките да бъдат видими.</a:t>
            </a:r>
          </a:p>
          <a:p>
            <a:endParaRPr lang="bg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E56A4-DE0C-65AC-C97B-3992E754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89FF2F-977F-3A55-544A-EE7E1E5BE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4" t="13827" r="22668" b="21645"/>
          <a:stretch/>
        </p:blipFill>
        <p:spPr bwMode="auto">
          <a:xfrm>
            <a:off x="4143868" y="370768"/>
            <a:ext cx="7829923" cy="611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741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ДИГИТАЛНИ ПУБЛИЧНИ УСЛУГИ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en-BG" sz="18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g-BG" sz="18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Електронни услуги в местната и централна власт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  <p:pic>
        <p:nvPicPr>
          <p:cNvPr id="6" name="Graphic 5" descr="Tick">
            <a:extLst>
              <a:ext uri="{FF2B5EF4-FFF2-40B4-BE49-F238E27FC236}">
                <a16:creationId xmlns:a16="http://schemas.microsoft.com/office/drawing/2014/main" id="{E7928D4E-D985-59A4-B77D-EDCCD5F19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2767" y="2458243"/>
            <a:ext cx="1941513" cy="19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9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КАКВО ДА ОЧАКВАТЕ ОТ ТАЗИ ТЕМА?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537A31-5A74-0D0F-1482-7746116B5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250928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164F7-27B8-C7CC-DE6F-7C92B6601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sz="16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Ще </a:t>
            </a:r>
            <a:r>
              <a:rPr lang="bg-BG" sz="16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бъд</a:t>
            </a:r>
            <a:r>
              <a:rPr lang="en-BG" sz="16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е</a:t>
            </a:r>
            <a:r>
              <a:rPr lang="bg-BG" sz="16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разгледан: </a:t>
            </a:r>
            <a:endParaRPr lang="en-BG" sz="1600" dirty="0"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8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Порталът на електронното правителство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7"/>
              </a:rPr>
              <a:t>https</a:t>
            </a:r>
            <a:r>
              <a:rPr lang="bg-BG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7"/>
              </a:rPr>
              <a:t>egov</a:t>
            </a:r>
            <a:r>
              <a:rPr lang="bg-BG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7"/>
              </a:rPr>
              <a:t>.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7"/>
              </a:rPr>
              <a:t>bg</a:t>
            </a:r>
            <a:r>
              <a:rPr lang="bg-BG" sz="18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,в качеството му на основен източник на интегрирани публични административни електронни услуги в РБ.</a:t>
            </a:r>
            <a:r>
              <a:rPr lang="en-BG" sz="2000" dirty="0">
                <a:effectLst/>
              </a:rPr>
              <a:t> 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80011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E4FB-7238-8B10-98D8-CD364819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ОБЩА ИНФОРМАЦИЯ ЗА МИНИСТЕРСТВОТО НА ЕЛЕКТРОННОТО УПРАВЛЕНИЕ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D7F7A-A4C2-DACA-3E98-ABF254522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35662"/>
            <a:ext cx="12192000" cy="365125"/>
          </a:xfrm>
        </p:spPr>
        <p:txBody>
          <a:bodyPr/>
          <a:lstStyle/>
          <a:p>
            <a:pPr marL="0" indent="0" algn="ctr">
              <a:buNone/>
            </a:pPr>
            <a:r>
              <a:rPr lang="bg-BG" sz="1800" dirty="0"/>
              <a:t>Официалният сайт е достъпен чрез </a:t>
            </a:r>
            <a:r>
              <a:rPr lang="en-US" sz="1800" dirty="0">
                <a:hlinkClick r:id="rId2"/>
              </a:rPr>
              <a:t>http://e-gov.bg</a:t>
            </a:r>
            <a:r>
              <a:rPr lang="en-US" sz="1800" dirty="0"/>
              <a:t> </a:t>
            </a:r>
            <a:r>
              <a:rPr lang="bg-BG" sz="1800" dirty="0"/>
              <a:t>и</a:t>
            </a:r>
            <a:r>
              <a:rPr lang="en-US" sz="1800" dirty="0"/>
              <a:t> </a:t>
            </a:r>
            <a:r>
              <a:rPr lang="en-US" sz="1800" dirty="0">
                <a:hlinkClick r:id="rId3"/>
              </a:rPr>
              <a:t>http://egov.government.bg</a:t>
            </a:r>
            <a:r>
              <a:rPr lang="en-US" sz="1800" dirty="0"/>
              <a:t> </a:t>
            </a:r>
            <a:endParaRPr lang="bg-BG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100E4-1D52-4786-3A3F-E859059497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6DBBB-15AF-23E1-684D-CA0285F32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t="17055" b="21484"/>
          <a:stretch/>
        </p:blipFill>
        <p:spPr bwMode="auto">
          <a:xfrm>
            <a:off x="768667" y="1609726"/>
            <a:ext cx="10654665" cy="4200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756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3637-6E74-55BC-4341-8CBCB8EE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G" dirty="0"/>
              <a:t>МИНИСТЕРСТВО НА ЕЛЕКТРОННОТО УПРАВЛЕНИЕ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1E11D53-E40F-D6B3-DBA1-CAA14460B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549108"/>
              </p:ext>
            </p:extLst>
          </p:nvPr>
        </p:nvGraphicFramePr>
        <p:xfrm>
          <a:off x="853440" y="1620838"/>
          <a:ext cx="10671175" cy="4383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F0E80-3542-F849-DE28-752468E167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19727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E52-054E-3784-1DC0-E97FFDA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5410201"/>
          </a:xfrm>
        </p:spPr>
        <p:txBody>
          <a:bodyPr>
            <a:normAutofit/>
          </a:bodyPr>
          <a:lstStyle/>
          <a:p>
            <a:r>
              <a:rPr lang="en-BG" dirty="0"/>
              <a:t>Какво е създадено под</a:t>
            </a:r>
            <a:r>
              <a:rPr lang="bg-BG" dirty="0"/>
              <a:t> егидата на МЕУ</a:t>
            </a:r>
            <a:r>
              <a:rPr lang="en-BG" dirty="0"/>
              <a:t>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C3CA15-B2DA-29D5-8AF5-F4BBC4068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073618"/>
              </p:ext>
            </p:extLst>
          </p:nvPr>
        </p:nvGraphicFramePr>
        <p:xfrm>
          <a:off x="4320295" y="1"/>
          <a:ext cx="7577296" cy="6824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C5EC-9A46-B975-C307-3ACDE06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5350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BA64-1667-DC72-597F-49A4D6E1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ПОРТАЛ </a:t>
            </a:r>
            <a:r>
              <a:rPr lang="en-BG" dirty="0"/>
              <a:t>ЗА</a:t>
            </a:r>
            <a:r>
              <a:rPr lang="bg-BG" dirty="0"/>
              <a:t> ЕЛЕКТРОННИ АДМИНИСТРАТИВНИ УСЛУГИ</a:t>
            </a:r>
            <a:r>
              <a:rPr lang="en-BG" dirty="0"/>
              <a:t> (ЕАУ)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89173-F071-F1FB-D7CF-85FD8BACA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35662"/>
            <a:ext cx="12192000" cy="365125"/>
          </a:xfrm>
        </p:spPr>
        <p:txBody>
          <a:bodyPr/>
          <a:lstStyle/>
          <a:p>
            <a:pPr marL="0" indent="0" algn="ctr">
              <a:buNone/>
            </a:pPr>
            <a:r>
              <a:rPr lang="en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https://egov.bg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DFF41-D1B9-9B98-47C4-7A26DB052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F3F3D2-95BB-4A71-CFA3-91D6E1AF94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14182" r="22446" b="48059"/>
          <a:stretch/>
        </p:blipFill>
        <p:spPr bwMode="auto">
          <a:xfrm>
            <a:off x="1136967" y="1486208"/>
            <a:ext cx="9918065" cy="4418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662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9452-A3DD-ADD2-188E-B9286D6B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Групи услуги, които се предлагат от </a:t>
            </a:r>
            <a:r>
              <a:rPr lang="en-BG" dirty="0"/>
              <a:t>портала ЕАУ</a:t>
            </a:r>
            <a:endParaRPr lang="bg-B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810DB-F287-2DFA-5718-46E25148D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За разлика от „Регистъра на услугите“ тук услугите са групирани по теми, а не по администрация, която ги предоставя. </a:t>
            </a:r>
            <a:endParaRPr lang="en-B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Това осигурява по-бърза навигация и по-лесно намиране на услугата, която искаме да ни бъде предоставена.</a:t>
            </a:r>
            <a:endParaRPr lang="en-B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G" dirty="0"/>
          </a:p>
          <a:p>
            <a:r>
              <a:rPr lang="en-BG" dirty="0"/>
              <a:t>…част 1 от 3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E326101-58B6-1FF5-6748-999FBBA32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207032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9452-A3DD-ADD2-188E-B9286D6B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Групи услуги, които се предлагат от </a:t>
            </a:r>
            <a:r>
              <a:rPr lang="en-BG" dirty="0"/>
              <a:t>портала ЕАУ</a:t>
            </a:r>
            <a:endParaRPr lang="bg-B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810DB-F287-2DFA-5718-46E25148D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За разлика от „Регистъра на услугите“ тук услугите са групирани по теми, а не по администрация, която ги предоставя. </a:t>
            </a:r>
            <a:endParaRPr lang="en-B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Това осигурява по-бърза навигация и по-лесно намиране на услугата, която искаме да ни бъде предоставена.</a:t>
            </a:r>
            <a:endParaRPr lang="en-B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G" dirty="0"/>
          </a:p>
          <a:p>
            <a:r>
              <a:rPr lang="en-BG" dirty="0"/>
              <a:t>…част 2 от 3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E326101-58B6-1FF5-6748-999FBBA32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993796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52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9452-A3DD-ADD2-188E-B9286D6B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Групи услуги, които се предлагат от </a:t>
            </a:r>
            <a:r>
              <a:rPr lang="en-BG" dirty="0"/>
              <a:t>портала ЕАУ</a:t>
            </a:r>
            <a:endParaRPr lang="bg-B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810DB-F287-2DFA-5718-46E25148D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За разлика от „Регистъра на услугите“ тук услугите са групирани по теми, а не по администрация, която ги предоставя. </a:t>
            </a:r>
            <a:endParaRPr lang="en-B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Това осигурява по-бърза навигация и по-лесно намиране на услугата, която искаме да ни бъде предоставена.</a:t>
            </a:r>
            <a:endParaRPr lang="en-B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G" dirty="0"/>
          </a:p>
          <a:p>
            <a:r>
              <a:rPr lang="en-BG" dirty="0"/>
              <a:t>…част 3 от 3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E326101-58B6-1FF5-6748-999FBBA32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428211"/>
              </p:ext>
            </p:extLst>
          </p:nvPr>
        </p:nvGraphicFramePr>
        <p:xfrm>
          <a:off x="4301808" y="1699259"/>
          <a:ext cx="7577296" cy="3459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9371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1418</TotalTime>
  <Words>1188</Words>
  <Application>Microsoft Macintosh PowerPoint</Application>
  <PresentationFormat>Widescreen</PresentationFormat>
  <Paragraphs>134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Courier New</vt:lpstr>
      <vt:lpstr>Symbol</vt:lpstr>
      <vt:lpstr>Retrospect</vt:lpstr>
      <vt:lpstr>ДИГИТАЛНИ ПУБЛИЧНИ УСЛУГИ</vt:lpstr>
      <vt:lpstr>КАКВО ДА ОЧАКВАТЕ ОТ ТАЗИ ТЕМА?</vt:lpstr>
      <vt:lpstr>ОБЩА ИНФОРМАЦИЯ ЗА МИНИСТЕРСТВОТО НА ЕЛЕКТРОННОТО УПРАВЛЕНИЕ</vt:lpstr>
      <vt:lpstr>МИНИСТЕРСТВО НА ЕЛЕКТРОННОТО УПРАВЛЕНИЕ</vt:lpstr>
      <vt:lpstr>Какво е създадено под егидата на МЕУ?</vt:lpstr>
      <vt:lpstr>ПОРТАЛ ЗА ЕЛЕКТРОННИ АДМИНИСТРАТИВНИ УСЛУГИ (ЕАУ)</vt:lpstr>
      <vt:lpstr>Групи услуги, които се предлагат от портала ЕАУ</vt:lpstr>
      <vt:lpstr>Групи услуги, които се предлагат от портала ЕАУ</vt:lpstr>
      <vt:lpstr>Групи услуги, които се предлагат от портала ЕАУ</vt:lpstr>
      <vt:lpstr>Инаформация за услугите в ЕАУ</vt:lpstr>
      <vt:lpstr>ДОСТАВЧИЦИ НА УСЛУГИ В ЕАУ</vt:lpstr>
      <vt:lpstr>“Моето пространство” в ЕАУ</vt:lpstr>
      <vt:lpstr>ДИГИТАЛНИ ПУБЛИЧНИ УСЛУГИ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Валерия Николаева Симеонова</cp:lastModifiedBy>
  <cp:revision>51</cp:revision>
  <dcterms:created xsi:type="dcterms:W3CDTF">2023-01-03T13:46:11Z</dcterms:created>
  <dcterms:modified xsi:type="dcterms:W3CDTF">2023-02-20T18:55:51Z</dcterms:modified>
</cp:coreProperties>
</file>