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1" r:id="rId3"/>
    <p:sldId id="262" r:id="rId4"/>
    <p:sldId id="266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64" y="16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FB64C6-569E-4F70-BCB8-75324E9D6D2E}" type="datetimeFigureOut">
              <a:rPr lang="en-GB"/>
              <a:pPr>
                <a:defRPr/>
              </a:pPr>
              <a:t>29/01/2023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10276E-8453-45F0-86BE-38A31A1DE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0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F2615-8737-4BF9-9AC9-8E8D7A2802F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0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2985785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4684222"/>
            <a:ext cx="836351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D7BA2-3281-4CAE-B481-A466A1C54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</a:t>
            </a:r>
            <a:br>
              <a:rPr lang="en-GB" dirty="0"/>
            </a:br>
            <a:r>
              <a:rPr lang="ru-RU" dirty="0"/>
              <a:t>дигитална</a:t>
            </a:r>
            <a:r>
              <a:rPr lang="en-GB" dirty="0"/>
              <a:t> </a:t>
            </a:r>
            <a:r>
              <a:rPr lang="ru-RU" dirty="0"/>
              <a:t>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318320"/>
            <a:ext cx="42862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9104-7D14-4124-BDE8-A583F4213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6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1AF14A-5F0C-439E-9D32-0E48D45456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7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488" indent="-90488">
              <a:buFont typeface="Arial" panose="020B0604020202020204" pitchFamily="34" charset="0"/>
              <a:buChar char="•"/>
              <a:defRPr/>
            </a:lvl1pPr>
            <a:lvl2pPr marL="382588" indent="-182563">
              <a:buFont typeface="Arial" panose="020B0604020202020204" pitchFamily="34" charset="0"/>
              <a:buChar char="•"/>
              <a:defRPr/>
            </a:lvl2pPr>
            <a:lvl3pPr marL="566738" indent="-182563">
              <a:buFont typeface="Arial" panose="020B0604020202020204" pitchFamily="34" charset="0"/>
              <a:buChar char="•"/>
              <a:defRPr/>
            </a:lvl3pPr>
            <a:lvl4pPr marL="749300" indent="-182563">
              <a:buFont typeface="Arial" panose="020B0604020202020204" pitchFamily="34" charset="0"/>
              <a:buChar char="•"/>
              <a:defRPr/>
            </a:lvl4pPr>
            <a:lvl5pPr marL="9318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5159-182D-4C2F-A853-14B47A34D6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9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EAD4DF-16C8-4075-93F9-48355EDBC0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28CD17-4247-4B67-A44A-56048501A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9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F1FF-1288-4E66-A247-32226B2B22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6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DC5-8D53-47EA-B3FF-51BC47B977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0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C4AEA8-F69B-4C08-A93F-864E2A8801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0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B62623-3FD5-4528-A7DA-B798290557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919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715950-CA5E-423F-A78E-33EEF9ABD6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1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0887D0-5495-4808-AAFF-825DF0837B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16" r:id="rId5"/>
    <p:sldLayoutId id="2147483717" r:id="rId6"/>
    <p:sldLayoutId id="2147483722" r:id="rId7"/>
    <p:sldLayoutId id="2147483723" r:id="rId8"/>
    <p:sldLayoutId id="2147483724" r:id="rId9"/>
    <p:sldLayoutId id="2147483718" r:id="rId10"/>
    <p:sldLayoutId id="2147483725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ropbox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" y="1568450"/>
            <a:ext cx="8362950" cy="2984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/>
              <a:t>2.</a:t>
            </a:r>
            <a:r>
              <a:rPr lang="en-US" dirty="0"/>
              <a:t>2</a:t>
            </a:r>
            <a:r>
              <a:rPr lang="bg-BG" dirty="0"/>
              <a:t>. Споделяне </a:t>
            </a:r>
            <a:br>
              <a:rPr lang="bg-BG" dirty="0"/>
            </a:br>
            <a:r>
              <a:rPr lang="bg-BG" dirty="0"/>
              <a:t>чрез дигитални технологии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50" y="4684713"/>
            <a:ext cx="836295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bg-BG" dirty="0"/>
              <a:t>ИНТЕРАКТИВНА ДЕМОНСТРАЦИЯ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61E5-F70E-C458-B41C-8B8FD4F48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Създаване на профил в облачната система </a:t>
            </a:r>
            <a:r>
              <a:rPr lang="en-US"/>
              <a:t>Dropbox: </a:t>
            </a:r>
            <a:r>
              <a:rPr lang="en-US">
                <a:hlinkClick r:id="rId2"/>
              </a:rPr>
              <a:t>www.dropbox.com</a:t>
            </a:r>
            <a:r>
              <a:rPr lang="en-US"/>
              <a:t> 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BFC84-F920-7712-C9B7-BEB263CD9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543" y="1620838"/>
            <a:ext cx="11126913" cy="4679950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Заредете адреса на уеб сайта в браузера, който ползвате, и щракнете на надписа </a:t>
            </a:r>
            <a:r>
              <a:rPr lang="en-US" i="1" dirty="0"/>
              <a:t>Sign up </a:t>
            </a:r>
            <a:r>
              <a:rPr lang="en-US" dirty="0"/>
              <a:t>(</a:t>
            </a:r>
            <a:r>
              <a:rPr lang="bg-BG" dirty="0"/>
              <a:t>горе вдясно).</a:t>
            </a:r>
          </a:p>
          <a:p>
            <a:pPr marL="0" indent="0">
              <a:buNone/>
            </a:pP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9D45AB-1666-3468-19A3-4FE7F23C6D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E46838C-55D4-0908-64D4-0CB938D01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4" y="2552899"/>
            <a:ext cx="6564331" cy="357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92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61E5-F70E-C458-B41C-8B8FD4F48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6454986" cy="1450757"/>
          </a:xfrm>
        </p:spPr>
        <p:txBody>
          <a:bodyPr>
            <a:normAutofit/>
          </a:bodyPr>
          <a:lstStyle/>
          <a:p>
            <a:r>
              <a:rPr lang="bg-BG" dirty="0"/>
              <a:t>Регистрация</a:t>
            </a:r>
            <a:br>
              <a:rPr lang="bg-BG" dirty="0"/>
            </a:br>
            <a:r>
              <a:rPr lang="bg-BG" dirty="0"/>
              <a:t>в </a:t>
            </a:r>
            <a:r>
              <a:rPr lang="en-US" dirty="0"/>
              <a:t>Dropbox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BFC84-F920-7712-C9B7-BEB263CD9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470244"/>
            <a:ext cx="6454987" cy="3398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Попълнете необходимата информацията или ако имате профил в </a:t>
            </a:r>
            <a:r>
              <a:rPr lang="en-US" dirty="0"/>
              <a:t>Google</a:t>
            </a:r>
            <a:r>
              <a:rPr lang="bg-BG" dirty="0"/>
              <a:t>, изберете </a:t>
            </a:r>
            <a:r>
              <a:rPr lang="en-US" dirty="0"/>
              <a:t>Continue with Google</a:t>
            </a:r>
            <a:r>
              <a:rPr lang="bg-BG" dirty="0"/>
              <a:t>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9D45AB-1666-3468-19A3-4FE7F23C6D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ADCE4D4-CE42-CA7E-21B8-70F06C302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812" y="286603"/>
            <a:ext cx="3542454" cy="60109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1062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DBAC1-20D4-C27F-87D4-93CCB994C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bg-BG" dirty="0"/>
              <a:t>Потвърждаване </a:t>
            </a:r>
            <a:br>
              <a:rPr lang="bg-BG" dirty="0"/>
            </a:br>
            <a:r>
              <a:rPr lang="bg-BG" dirty="0"/>
              <a:t>на имейл адрес</a:t>
            </a:r>
            <a:endParaRPr lang="en-BG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122D581-02A3-F533-8FE0-F1472A23C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78" y="1097607"/>
            <a:ext cx="5871067" cy="41391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C3063-5ABD-FD03-669F-29D46D959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bg-BG" dirty="0"/>
              <a:t>В случай, че се регистриране с различен от </a:t>
            </a:r>
            <a:r>
              <a:rPr lang="en-US" dirty="0"/>
              <a:t>Google </a:t>
            </a:r>
            <a:r>
              <a:rPr lang="bg-BG" dirty="0"/>
              <a:t>имейл адрес, ще получите електронно писмо с връзка за потвърждение на имейл адреса си. </a:t>
            </a:r>
          </a:p>
          <a:p>
            <a:r>
              <a:rPr lang="bg-BG" dirty="0"/>
              <a:t>Щракнете върху бутона </a:t>
            </a:r>
            <a:r>
              <a:rPr lang="en-US" i="1" dirty="0"/>
              <a:t>Verify your email</a:t>
            </a:r>
            <a:r>
              <a:rPr lang="en-US" dirty="0"/>
              <a:t>, </a:t>
            </a:r>
            <a:r>
              <a:rPr lang="bg-BG" dirty="0"/>
              <a:t>за да потвърдите.</a:t>
            </a:r>
            <a:endParaRPr lang="en-BG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1FB51-C2B8-FB3B-F6B9-3CC10DD4D7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59386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9C59-7D8C-4D3E-1BFA-9CF680CC1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246"/>
            <a:ext cx="12192000" cy="846161"/>
          </a:xfrm>
        </p:spPr>
        <p:txBody>
          <a:bodyPr/>
          <a:lstStyle/>
          <a:p>
            <a:r>
              <a:rPr lang="bg-BG" dirty="0"/>
              <a:t>Избор на план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4B61F-D271-43ED-2BA3-AFB9FC6CE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809" y="936407"/>
            <a:ext cx="11366745" cy="1951236"/>
          </a:xfrm>
        </p:spPr>
        <p:txBody>
          <a:bodyPr/>
          <a:lstStyle/>
          <a:p>
            <a:pPr marL="0" indent="0">
              <a:buNone/>
            </a:pPr>
            <a:r>
              <a:rPr lang="bg-BG" sz="2400" dirty="0"/>
              <a:t>Както повечето облачни услуги, </a:t>
            </a:r>
            <a:r>
              <a:rPr lang="en-US" sz="2400" dirty="0"/>
              <a:t>Dropbox </a:t>
            </a:r>
            <a:r>
              <a:rPr lang="bg-BG" sz="2400" dirty="0"/>
              <a:t>предлага различни планове за ползване. Техните възможности са обвързани с конкретни абонаменти. Съветваме ви на първо време поне да изберете безплатния базов план чрез надписа долу в средата. В бъдещ момент, ако решите може да преминете и към някои от платените планове, но това съвсем не е задължително, разбира се.</a:t>
            </a:r>
            <a:endParaRPr lang="en-BG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72DEC-572B-3FBA-712E-21D07F0965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EA0094B-4937-C81E-0EC6-59C85B032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11" y="2790831"/>
            <a:ext cx="6483824" cy="34349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8AA4DC-BBB6-EE89-F531-E81219DF7C4B}"/>
              </a:ext>
            </a:extLst>
          </p:cNvPr>
          <p:cNvCxnSpPr/>
          <p:nvPr/>
        </p:nvCxnSpPr>
        <p:spPr>
          <a:xfrm>
            <a:off x="1993187" y="5907640"/>
            <a:ext cx="306169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28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D8F4F-6086-C3C0-F126-F680A5E7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06" y="1089025"/>
            <a:ext cx="6657654" cy="928048"/>
          </a:xfrm>
        </p:spPr>
        <p:txBody>
          <a:bodyPr/>
          <a:lstStyle/>
          <a:p>
            <a:r>
              <a:rPr lang="bg-BG" dirty="0"/>
              <a:t>Анкета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7F152-E1C2-04AB-4ABB-900DCF86F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06" y="2260315"/>
            <a:ext cx="6906381" cy="3508660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Следва кратка анкета, в която може да изберете с каква цел основно възнамерявате да ползвате облачната услуга </a:t>
            </a:r>
            <a:r>
              <a:rPr lang="en-US" dirty="0"/>
              <a:t>Dropbox.</a:t>
            </a:r>
            <a:endParaRPr lang="bg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D50D1-09C8-BD73-42E8-B040E53A8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2D49F4B-C83A-3927-F041-BD5FB1A93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293" y="322107"/>
            <a:ext cx="3339758" cy="58330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498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B357B-6B27-968F-7FF3-C39CE618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6287"/>
          </a:xfrm>
        </p:spPr>
        <p:txBody>
          <a:bodyPr/>
          <a:lstStyle/>
          <a:p>
            <a:r>
              <a:rPr lang="bg-BG" dirty="0"/>
              <a:t>Основен екран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9D369-33F4-A0CA-748B-36DAC9796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4" y="1089025"/>
            <a:ext cx="10972800" cy="1284305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Основният екран в </a:t>
            </a:r>
            <a:r>
              <a:rPr lang="en-US" dirty="0"/>
              <a:t>Dropbox </a:t>
            </a:r>
            <a:r>
              <a:rPr lang="bg-BG" dirty="0"/>
              <a:t>предлага възможности за качване на папки и файлове </a:t>
            </a:r>
            <a:r>
              <a:rPr lang="bg-BG" i="1" dirty="0"/>
              <a:t>(</a:t>
            </a:r>
            <a:r>
              <a:rPr lang="en-US" i="1" dirty="0"/>
              <a:t>Upload</a:t>
            </a:r>
            <a:r>
              <a:rPr lang="bg-BG" i="1" dirty="0"/>
              <a:t>)</a:t>
            </a:r>
            <a:r>
              <a:rPr lang="bg-BG" dirty="0"/>
              <a:t>или за създаване на нови такива</a:t>
            </a:r>
            <a:r>
              <a:rPr lang="en-US" dirty="0"/>
              <a:t> </a:t>
            </a:r>
            <a:r>
              <a:rPr lang="en-US" i="1" dirty="0"/>
              <a:t>(Create)</a:t>
            </a:r>
            <a:r>
              <a:rPr lang="bg-BG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5A5AF-0E18-B14D-57F7-4FC01314EA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FCDFB14-4F10-9F9E-86D1-59FFE26E2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24" y="2094113"/>
            <a:ext cx="7772400" cy="39466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0424308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2021</TotalTime>
  <Words>375</Words>
  <Application>Microsoft Macintosh PowerPoint</Application>
  <PresentationFormat>Widescreen</PresentationFormat>
  <Paragraphs>23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Retrospect</vt:lpstr>
      <vt:lpstr>2.2. Споделяне  чрез дигитални технологии</vt:lpstr>
      <vt:lpstr>Създаване на профил в облачната система Dropbox: www.dropbox.com </vt:lpstr>
      <vt:lpstr>Регистрация в Dropbox</vt:lpstr>
      <vt:lpstr>Потвърждаване  на имейл адрес</vt:lpstr>
      <vt:lpstr>Избор на план</vt:lpstr>
      <vt:lpstr>Анкета</vt:lpstr>
      <vt:lpstr>Основен екран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Олег Димитров Константинов</cp:lastModifiedBy>
  <cp:revision>91</cp:revision>
  <dcterms:created xsi:type="dcterms:W3CDTF">2023-01-03T13:46:11Z</dcterms:created>
  <dcterms:modified xsi:type="dcterms:W3CDTF">2023-01-29T18:46:29Z</dcterms:modified>
</cp:coreProperties>
</file>